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9" r:id="rId1"/>
  </p:sldMasterIdLst>
  <p:notesMasterIdLst>
    <p:notesMasterId r:id="rId22"/>
  </p:notesMasterIdLst>
  <p:sldIdLst>
    <p:sldId id="256" r:id="rId2"/>
    <p:sldId id="280" r:id="rId3"/>
    <p:sldId id="258" r:id="rId4"/>
    <p:sldId id="275" r:id="rId5"/>
    <p:sldId id="276" r:id="rId6"/>
    <p:sldId id="260" r:id="rId7"/>
    <p:sldId id="262" r:id="rId8"/>
    <p:sldId id="263" r:id="rId9"/>
    <p:sldId id="266" r:id="rId10"/>
    <p:sldId id="267" r:id="rId11"/>
    <p:sldId id="268" r:id="rId12"/>
    <p:sldId id="281" r:id="rId13"/>
    <p:sldId id="278" r:id="rId14"/>
    <p:sldId id="279" r:id="rId15"/>
    <p:sldId id="271" r:id="rId16"/>
    <p:sldId id="274" r:id="rId17"/>
    <p:sldId id="282" r:id="rId18"/>
    <p:sldId id="273" r:id="rId19"/>
    <p:sldId id="272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74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Chart%20in%20Microsoft%20Office%20PowerPoin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Overvalued</a:t>
            </a:r>
            <a:r>
              <a:rPr lang="en-US" baseline="0" dirty="0"/>
              <a:t> Players’ Contribution to Team Play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Overvalued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Arsenal</c:v>
                </c:pt>
                <c:pt idx="1">
                  <c:v>Chelsea</c:v>
                </c:pt>
                <c:pt idx="2">
                  <c:v>Liverpool</c:v>
                </c:pt>
                <c:pt idx="3">
                  <c:v>Manchester City</c:v>
                </c:pt>
                <c:pt idx="4">
                  <c:v>Manchester United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0.1013</c:v>
                </c:pt>
                <c:pt idx="1">
                  <c:v>0.4395</c:v>
                </c:pt>
                <c:pt idx="2">
                  <c:v>0.40820000000000001</c:v>
                </c:pt>
                <c:pt idx="3">
                  <c:v>0.32579999999999998</c:v>
                </c:pt>
                <c:pt idx="4">
                  <c:v>0.25590000000000002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22-4133-B18E-3F3C5E0224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Arsenal</c:v>
                </c:pt>
                <c:pt idx="1">
                  <c:v>Chelsea</c:v>
                </c:pt>
                <c:pt idx="2">
                  <c:v>Liverpool</c:v>
                </c:pt>
                <c:pt idx="3">
                  <c:v>Manchester City</c:v>
                </c:pt>
                <c:pt idx="4">
                  <c:v>Manchester United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0.89870000000000005</c:v>
                </c:pt>
                <c:pt idx="1">
                  <c:v>0.5605</c:v>
                </c:pt>
                <c:pt idx="2">
                  <c:v>0.59179999999999999</c:v>
                </c:pt>
                <c:pt idx="3">
                  <c:v>0.67420000000000002</c:v>
                </c:pt>
                <c:pt idx="4">
                  <c:v>0.74409999999999998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22-4133-B18E-3F3C5E0224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77177824"/>
        <c:axId val="2106511600"/>
      </c:barChart>
      <c:catAx>
        <c:axId val="2077177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6511600"/>
        <c:crosses val="autoZero"/>
        <c:auto val="1"/>
        <c:lblAlgn val="ctr"/>
        <c:lblOffset val="100"/>
        <c:noMultiLvlLbl val="0"/>
      </c:catAx>
      <c:valAx>
        <c:axId val="2106511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717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Mean FPL Points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Y-Value 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6F1-4B0C-892A-88AC34EA58B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6F1-4B0C-892A-88AC34EA58B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6F1-4B0C-892A-88AC34EA58B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6F1-4B0C-892A-88AC34EA58BD}"/>
              </c:ext>
            </c:extLst>
          </c:dPt>
          <c:dLbls>
            <c:dLbl>
              <c:idx val="0"/>
              <c:layout>
                <c:manualLayout>
                  <c:x val="5.55555555555554E-2"/>
                  <c:y val="4.555393586005829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6B40A4D-9FE6-8F49-A5D1-0A41C2F17C01}" type="CATEGORYNAME">
                      <a:rPr lang="en-US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B11186C3-DEB0-4D42-A987-B7D2CC47E2CC}" type="PERCENTAGE">
                      <a:rPr lang="en-US" baseline="0" smtClean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  <a:p>
                    <a:pPr>
                      <a:defRPr/>
                    </a:pPr>
                    <a:r>
                      <a:rPr lang="en-US" baseline="0" dirty="0"/>
                      <a:t>125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6F1-4B0C-892A-88AC34EA58BD}"/>
                </c:ext>
              </c:extLst>
            </c:dLbl>
            <c:dLbl>
              <c:idx val="1"/>
              <c:layout>
                <c:manualLayout>
                  <c:x val="1.1111111111111099E-2"/>
                  <c:y val="6.073858114674429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EC872BE-8BC9-1646-AEC7-5D7567991DE5}" type="CATEGORYNAME">
                      <a:rPr lang="en-US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/>
                      <a:t>
</a:t>
                    </a:r>
                    <a:fld id="{326CCC1E-22FD-984F-980F-FF1089B5FC36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/>
                      <a:t>133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6F1-4B0C-892A-88AC34EA58BD}"/>
                </c:ext>
              </c:extLst>
            </c:dLbl>
            <c:dLbl>
              <c:idx val="2"/>
              <c:layout>
                <c:manualLayout>
                  <c:x val="-0.15277777777777801"/>
                  <c:y val="-3.644314868804680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87A6B81-B932-1144-B5D9-FDF4CD8431B4}" type="CATEGORYNAME">
                      <a:rPr lang="en-US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/>
                      <a:t>
</a:t>
                    </a:r>
                    <a:fld id="{3139D91A-EE61-0C45-BEB2-8E49ACE71EB5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aseline="0"/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/>
                      <a:t>129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6F1-4B0C-892A-88AC34EA58BD}"/>
                </c:ext>
              </c:extLst>
            </c:dLbl>
            <c:dLbl>
              <c:idx val="3"/>
              <c:layout>
                <c:manualLayout>
                  <c:x val="-8.3333333333333402E-3"/>
                  <c:y val="-6.9849368318756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1C954D3-B9CD-1540-821A-BE44F03B6D3C}" type="CATEGORYNAME">
                      <a:rPr lang="en-US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aseline="0"/>
                      <a:t>
</a:t>
                    </a:r>
                    <a:fld id="{D1AFC945-E30A-724E-887B-A1E50BD84FA8}" type="PERCENTAGE">
                      <a:rPr lang="en-US" baseline="0" smtClean="0"/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r>
                      <a:rPr lang="en-US" baseline="0"/>
                      <a:t> </a:t>
                    </a:r>
                  </a:p>
                  <a:p>
                    <a:pPr>
                      <a:defRPr>
                        <a:solidFill>
                          <a:schemeClr val="accent1"/>
                        </a:solidFill>
                      </a:defRPr>
                    </a:pPr>
                    <a:r>
                      <a:rPr lang="en-US" baseline="0"/>
                      <a:t>190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6F1-4B0C-892A-88AC34EA58B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'[Chart in Microsoft Office PowerPoint]Sheet1'!$A$2:$A$5</c:f>
              <c:strCache>
                <c:ptCount val="4"/>
                <c:pt idx="0">
                  <c:v>Goal Keepers</c:v>
                </c:pt>
                <c:pt idx="1">
                  <c:v>Defense</c:v>
                </c:pt>
                <c:pt idx="2">
                  <c:v>Midfielders</c:v>
                </c:pt>
                <c:pt idx="3">
                  <c:v>Attackers</c:v>
                </c:pt>
              </c:strCache>
            </c:strRef>
          </c:cat>
          <c:val>
            <c:numRef>
              <c:f>'[Chart in Microsoft Office PowerPoint]Sheet1'!$B$2:$B$5</c:f>
              <c:numCache>
                <c:formatCode>General</c:formatCode>
                <c:ptCount val="4"/>
                <c:pt idx="0">
                  <c:v>125</c:v>
                </c:pt>
                <c:pt idx="1">
                  <c:v>133</c:v>
                </c:pt>
                <c:pt idx="2">
                  <c:v>128</c:v>
                </c:pt>
                <c:pt idx="3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6F1-4B0C-892A-88AC34EA58B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Mean FPL Value Per Position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Sheet1!$A$1:$A$4</c:f>
              <c:strCache>
                <c:ptCount val="4"/>
                <c:pt idx="0">
                  <c:v>Goal Keepers</c:v>
                </c:pt>
                <c:pt idx="1">
                  <c:v>Defenders</c:v>
                </c:pt>
                <c:pt idx="2">
                  <c:v>Midfielders</c:v>
                </c:pt>
                <c:pt idx="3">
                  <c:v>Attackers</c:v>
                </c:pt>
              </c:strCache>
            </c:strRef>
          </c:cat>
          <c:val>
            <c:numRef>
              <c:f>Sheet1!$B$1:$B$4</c:f>
              <c:numCache>
                <c:formatCode>General</c:formatCode>
                <c:ptCount val="4"/>
                <c:pt idx="0">
                  <c:v>5</c:v>
                </c:pt>
                <c:pt idx="1">
                  <c:v>5.9</c:v>
                </c:pt>
                <c:pt idx="2">
                  <c:v>6.5</c:v>
                </c:pt>
                <c:pt idx="3">
                  <c:v>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E4-40D3-9337-0570E4E435B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136171872"/>
        <c:axId val="-2132703104"/>
      </c:barChart>
      <c:catAx>
        <c:axId val="-213617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2703104"/>
        <c:crosses val="autoZero"/>
        <c:auto val="1"/>
        <c:lblAlgn val="ctr"/>
        <c:lblOffset val="100"/>
        <c:noMultiLvlLbl val="0"/>
      </c:catAx>
      <c:valAx>
        <c:axId val="-213270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6171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0F738C-DDCE-4247-A12E-F00E7093779A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F5D4AC1-0427-43E6-9052-3E9AC82EF80D}">
      <dgm:prSet phldrT="[Text]"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Skills</a:t>
          </a:r>
        </a:p>
      </dgm:t>
    </dgm:pt>
    <dgm:pt modelId="{FF5EA624-D21D-46DB-A590-67019DF80151}" type="parTrans" cxnId="{7A64CEA0-EBDE-414C-B4E6-1B111F72B184}">
      <dgm:prSet/>
      <dgm:spPr/>
      <dgm:t>
        <a:bodyPr/>
        <a:lstStyle/>
        <a:p>
          <a:endParaRPr lang="en-US"/>
        </a:p>
      </dgm:t>
    </dgm:pt>
    <dgm:pt modelId="{52847A76-7DD0-4213-9F5F-A040DEF10A77}" type="sibTrans" cxnId="{7A64CEA0-EBDE-414C-B4E6-1B111F72B184}">
      <dgm:prSet/>
      <dgm:spPr/>
      <dgm:t>
        <a:bodyPr/>
        <a:lstStyle/>
        <a:p>
          <a:endParaRPr lang="en-US"/>
        </a:p>
      </dgm:t>
    </dgm:pt>
    <dgm:pt modelId="{F62363A1-3155-4D9D-A8F2-941ED52DC108}">
      <dgm:prSet phldrT="[Text]"/>
      <dgm:spPr/>
      <dgm:t>
        <a:bodyPr/>
        <a:lstStyle/>
        <a:p>
          <a:r>
            <a:rPr lang="en-US" dirty="0">
              <a:latin typeface="Rockwell" panose="02060603020205020403" pitchFamily="18" charset="0"/>
            </a:rPr>
            <a:t>Info</a:t>
          </a:r>
        </a:p>
      </dgm:t>
    </dgm:pt>
    <dgm:pt modelId="{5FC8E847-37E6-41F6-89DB-3E62148E8820}" type="parTrans" cxnId="{0B2B2851-6604-4C09-AF5A-3207FFA04BD0}">
      <dgm:prSet/>
      <dgm:spPr/>
      <dgm:t>
        <a:bodyPr/>
        <a:lstStyle/>
        <a:p>
          <a:endParaRPr lang="en-US"/>
        </a:p>
      </dgm:t>
    </dgm:pt>
    <dgm:pt modelId="{E722A251-749B-4621-A077-AE6241BA100E}" type="sibTrans" cxnId="{0B2B2851-6604-4C09-AF5A-3207FFA04BD0}">
      <dgm:prSet/>
      <dgm:spPr/>
      <dgm:t>
        <a:bodyPr/>
        <a:lstStyle/>
        <a:p>
          <a:endParaRPr lang="en-US"/>
        </a:p>
      </dgm:t>
    </dgm:pt>
    <dgm:pt modelId="{2DC051AA-4FE7-4675-B984-5FFC9C769700}">
      <dgm:prSet phldrT="[Text]" custT="1"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2000" dirty="0">
              <a:latin typeface="Garamond" panose="02020404030301010803" pitchFamily="18" charset="0"/>
            </a:rPr>
            <a:t>Age, Position, Region, Club, International Reputation, Height, Weight</a:t>
          </a:r>
        </a:p>
      </dgm:t>
    </dgm:pt>
    <dgm:pt modelId="{0F4AA506-395C-40F4-8376-331C0C4F1247}" type="parTrans" cxnId="{D2C56478-AB31-4067-BCF8-051EB51CC5DB}">
      <dgm:prSet/>
      <dgm:spPr/>
      <dgm:t>
        <a:bodyPr/>
        <a:lstStyle/>
        <a:p>
          <a:endParaRPr lang="en-US"/>
        </a:p>
      </dgm:t>
    </dgm:pt>
    <dgm:pt modelId="{FE00D3B4-1854-4D41-BE82-ABDFB21D0965}" type="sibTrans" cxnId="{D2C56478-AB31-4067-BCF8-051EB51CC5DB}">
      <dgm:prSet/>
      <dgm:spPr/>
      <dgm:t>
        <a:bodyPr/>
        <a:lstStyle/>
        <a:p>
          <a:endParaRPr lang="en-US"/>
        </a:p>
      </dgm:t>
    </dgm:pt>
    <dgm:pt modelId="{D96F9134-D231-4C09-AF0B-37AA40D13B94}">
      <dgm:prSet phldrT="[Text]"/>
      <dgm:spPr/>
      <dgm:t>
        <a:bodyPr/>
        <a:lstStyle/>
        <a:p>
          <a:r>
            <a:rPr lang="en-US" dirty="0"/>
            <a:t>FPL</a:t>
          </a:r>
        </a:p>
      </dgm:t>
    </dgm:pt>
    <dgm:pt modelId="{E81668BF-2A83-4838-AADE-56507680FCED}" type="parTrans" cxnId="{7886E32C-FB78-498F-8196-A4C9B6CA4252}">
      <dgm:prSet/>
      <dgm:spPr/>
      <dgm:t>
        <a:bodyPr/>
        <a:lstStyle/>
        <a:p>
          <a:endParaRPr lang="en-US"/>
        </a:p>
      </dgm:t>
    </dgm:pt>
    <dgm:pt modelId="{C3C1A9A2-2517-4131-971F-04006FBFAC69}" type="sibTrans" cxnId="{7886E32C-FB78-498F-8196-A4C9B6CA4252}">
      <dgm:prSet/>
      <dgm:spPr/>
      <dgm:t>
        <a:bodyPr/>
        <a:lstStyle/>
        <a:p>
          <a:endParaRPr lang="en-US"/>
        </a:p>
      </dgm:t>
    </dgm:pt>
    <dgm:pt modelId="{7D991712-4EEB-4871-972F-06E0DBAA55AA}">
      <dgm:prSet phldrT="[Text]" custT="1"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sz="2000" dirty="0" err="1">
              <a:latin typeface="Garamond" panose="02020404030301010803" pitchFamily="18" charset="0"/>
            </a:rPr>
            <a:t>fpl_value</a:t>
          </a:r>
          <a:r>
            <a:rPr lang="en-US" sz="2000" dirty="0">
              <a:latin typeface="Garamond" panose="02020404030301010803" pitchFamily="18" charset="0"/>
            </a:rPr>
            <a:t>, </a:t>
          </a:r>
          <a:r>
            <a:rPr lang="en-US" sz="2000" dirty="0" err="1">
              <a:latin typeface="Garamond" panose="02020404030301010803" pitchFamily="18" charset="0"/>
            </a:rPr>
            <a:t>fpl_sel</a:t>
          </a:r>
          <a:r>
            <a:rPr lang="en-US" sz="2000" dirty="0">
              <a:latin typeface="Garamond" panose="02020404030301010803" pitchFamily="18" charset="0"/>
            </a:rPr>
            <a:t>, </a:t>
          </a:r>
          <a:r>
            <a:rPr lang="en-US" sz="2000" dirty="0" err="1">
              <a:latin typeface="Garamond" panose="02020404030301010803" pitchFamily="18" charset="0"/>
            </a:rPr>
            <a:t>fpl_points</a:t>
          </a:r>
          <a:endParaRPr lang="en-US" sz="2000" dirty="0">
            <a:latin typeface="Garamond" panose="02020404030301010803" pitchFamily="18" charset="0"/>
          </a:endParaRPr>
        </a:p>
      </dgm:t>
    </dgm:pt>
    <dgm:pt modelId="{0F7FB8DB-72E5-414B-BBCF-718C2225F4D1}" type="parTrans" cxnId="{B9779F70-3D0C-4975-8248-D0BBEA5F3161}">
      <dgm:prSet/>
      <dgm:spPr/>
      <dgm:t>
        <a:bodyPr/>
        <a:lstStyle/>
        <a:p>
          <a:endParaRPr lang="en-US"/>
        </a:p>
      </dgm:t>
    </dgm:pt>
    <dgm:pt modelId="{282B07AB-0F01-4292-8D7A-10A9C6400A89}" type="sibTrans" cxnId="{B9779F70-3D0C-4975-8248-D0BBEA5F3161}">
      <dgm:prSet/>
      <dgm:spPr/>
      <dgm:t>
        <a:bodyPr/>
        <a:lstStyle/>
        <a:p>
          <a:endParaRPr lang="en-US"/>
        </a:p>
      </dgm:t>
    </dgm:pt>
    <dgm:pt modelId="{C593E71D-F688-4033-A458-24CAA930FE18}">
      <dgm:prSet phldrT="[Text]" custT="1"/>
      <dgm:spPr>
        <a:solidFill>
          <a:schemeClr val="bg1">
            <a:alpha val="90000"/>
          </a:schemeClr>
        </a:solidFill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>
              <a:latin typeface="Garamond" panose="02020404030301010803" pitchFamily="18" charset="0"/>
            </a:rPr>
            <a:t>Overall, Pace, Shooting, Passing, </a:t>
          </a:r>
          <a:r>
            <a:rPr lang="en-US" sz="2000" dirty="0" err="1">
              <a:latin typeface="Garamond" panose="02020404030301010803" pitchFamily="18" charset="0"/>
            </a:rPr>
            <a:t>Dribling</a:t>
          </a:r>
          <a:r>
            <a:rPr lang="en-US" sz="2000" dirty="0">
              <a:latin typeface="Garamond" panose="02020404030301010803" pitchFamily="18" charset="0"/>
            </a:rPr>
            <a:t>, </a:t>
          </a:r>
          <a:r>
            <a:rPr lang="en-US" sz="2000" dirty="0" err="1">
              <a:latin typeface="Garamond" panose="02020404030301010803" pitchFamily="18" charset="0"/>
            </a:rPr>
            <a:t>Defence</a:t>
          </a:r>
          <a:r>
            <a:rPr lang="en-US" sz="2000" dirty="0">
              <a:latin typeface="Garamond" panose="02020404030301010803" pitchFamily="18" charset="0"/>
            </a:rPr>
            <a:t>, Physical</a:t>
          </a:r>
        </a:p>
      </dgm:t>
    </dgm:pt>
    <dgm:pt modelId="{220AF6F8-1791-42A0-A692-D1B87E1C06CF}" type="sibTrans" cxnId="{980F7C3D-30A6-4ADF-9A9E-9BA202390387}">
      <dgm:prSet/>
      <dgm:spPr/>
      <dgm:t>
        <a:bodyPr/>
        <a:lstStyle/>
        <a:p>
          <a:endParaRPr lang="en-US"/>
        </a:p>
      </dgm:t>
    </dgm:pt>
    <dgm:pt modelId="{83740D28-2BC1-4F0B-93F1-038C13A62264}" type="parTrans" cxnId="{980F7C3D-30A6-4ADF-9A9E-9BA202390387}">
      <dgm:prSet/>
      <dgm:spPr/>
      <dgm:t>
        <a:bodyPr/>
        <a:lstStyle/>
        <a:p>
          <a:endParaRPr lang="en-US"/>
        </a:p>
      </dgm:t>
    </dgm:pt>
    <dgm:pt modelId="{426E493B-FDB5-4180-B39D-1218F30B29ED}" type="pres">
      <dgm:prSet presAssocID="{0C0F738C-DDCE-4247-A12E-F00E7093779A}" presName="Name0" presStyleCnt="0">
        <dgm:presLayoutVars>
          <dgm:dir/>
          <dgm:animLvl val="lvl"/>
          <dgm:resizeHandles val="exact"/>
        </dgm:presLayoutVars>
      </dgm:prSet>
      <dgm:spPr/>
    </dgm:pt>
    <dgm:pt modelId="{BEBE17DA-4698-47A6-8130-29D727484B40}" type="pres">
      <dgm:prSet presAssocID="{2F5D4AC1-0427-43E6-9052-3E9AC82EF80D}" presName="composite" presStyleCnt="0"/>
      <dgm:spPr/>
    </dgm:pt>
    <dgm:pt modelId="{06AF118B-1715-49D7-8820-B8D7E06FCC9E}" type="pres">
      <dgm:prSet presAssocID="{2F5D4AC1-0427-43E6-9052-3E9AC82EF80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B6F12FC-5102-4599-B7CC-9852A532E1DC}" type="pres">
      <dgm:prSet presAssocID="{2F5D4AC1-0427-43E6-9052-3E9AC82EF80D}" presName="desTx" presStyleLbl="alignAccFollowNode1" presStyleIdx="0" presStyleCnt="3">
        <dgm:presLayoutVars>
          <dgm:bulletEnabled val="1"/>
        </dgm:presLayoutVars>
      </dgm:prSet>
      <dgm:spPr/>
    </dgm:pt>
    <dgm:pt modelId="{CE9EA34D-9B1D-44D3-9156-A66DE74908DB}" type="pres">
      <dgm:prSet presAssocID="{52847A76-7DD0-4213-9F5F-A040DEF10A77}" presName="space" presStyleCnt="0"/>
      <dgm:spPr/>
    </dgm:pt>
    <dgm:pt modelId="{CB41BB51-084C-418E-AB53-C210C67EA8EE}" type="pres">
      <dgm:prSet presAssocID="{D96F9134-D231-4C09-AF0B-37AA40D13B94}" presName="composite" presStyleCnt="0"/>
      <dgm:spPr/>
    </dgm:pt>
    <dgm:pt modelId="{B71A2E85-F507-45B4-ADFB-0F977F2EEAF8}" type="pres">
      <dgm:prSet presAssocID="{D96F9134-D231-4C09-AF0B-37AA40D13B9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B773F53-F1B4-4A9B-8E4C-9D1419376E28}" type="pres">
      <dgm:prSet presAssocID="{D96F9134-D231-4C09-AF0B-37AA40D13B94}" presName="desTx" presStyleLbl="alignAccFollowNode1" presStyleIdx="1" presStyleCnt="3">
        <dgm:presLayoutVars>
          <dgm:bulletEnabled val="1"/>
        </dgm:presLayoutVars>
      </dgm:prSet>
      <dgm:spPr/>
    </dgm:pt>
    <dgm:pt modelId="{CA2B4550-17A8-40F1-B0A7-D35649758E42}" type="pres">
      <dgm:prSet presAssocID="{C3C1A9A2-2517-4131-971F-04006FBFAC69}" presName="space" presStyleCnt="0"/>
      <dgm:spPr/>
    </dgm:pt>
    <dgm:pt modelId="{BA27FD83-00E4-4ABB-8665-1BF75FC3A50F}" type="pres">
      <dgm:prSet presAssocID="{F62363A1-3155-4D9D-A8F2-941ED52DC108}" presName="composite" presStyleCnt="0"/>
      <dgm:spPr/>
    </dgm:pt>
    <dgm:pt modelId="{4E48E3B3-3DF3-4627-BBDD-A27AC89CF507}" type="pres">
      <dgm:prSet presAssocID="{F62363A1-3155-4D9D-A8F2-941ED52DC10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FE33E0E-A5EC-4A72-9568-74A60616771F}" type="pres">
      <dgm:prSet presAssocID="{F62363A1-3155-4D9D-A8F2-941ED52DC10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89E7214-A095-4933-8D39-F259CFA493B8}" type="presOf" srcId="{F62363A1-3155-4D9D-A8F2-941ED52DC108}" destId="{4E48E3B3-3DF3-4627-BBDD-A27AC89CF507}" srcOrd="0" destOrd="0" presId="urn:microsoft.com/office/officeart/2005/8/layout/hList1"/>
    <dgm:cxn modelId="{3C9E051C-07A2-44A9-AF6D-358A2A867065}" type="presOf" srcId="{D96F9134-D231-4C09-AF0B-37AA40D13B94}" destId="{B71A2E85-F507-45B4-ADFB-0F977F2EEAF8}" srcOrd="0" destOrd="0" presId="urn:microsoft.com/office/officeart/2005/8/layout/hList1"/>
    <dgm:cxn modelId="{B937EE21-771D-4853-BD8C-2FEEB495900D}" type="presOf" srcId="{2DC051AA-4FE7-4675-B984-5FFC9C769700}" destId="{CFE33E0E-A5EC-4A72-9568-74A60616771F}" srcOrd="0" destOrd="0" presId="urn:microsoft.com/office/officeart/2005/8/layout/hList1"/>
    <dgm:cxn modelId="{7886E32C-FB78-498F-8196-A4C9B6CA4252}" srcId="{0C0F738C-DDCE-4247-A12E-F00E7093779A}" destId="{D96F9134-D231-4C09-AF0B-37AA40D13B94}" srcOrd="1" destOrd="0" parTransId="{E81668BF-2A83-4838-AADE-56507680FCED}" sibTransId="{C3C1A9A2-2517-4131-971F-04006FBFAC69}"/>
    <dgm:cxn modelId="{980F7C3D-30A6-4ADF-9A9E-9BA202390387}" srcId="{2F5D4AC1-0427-43E6-9052-3E9AC82EF80D}" destId="{C593E71D-F688-4033-A458-24CAA930FE18}" srcOrd="0" destOrd="0" parTransId="{83740D28-2BC1-4F0B-93F1-038C13A62264}" sibTransId="{220AF6F8-1791-42A0-A692-D1B87E1C06CF}"/>
    <dgm:cxn modelId="{D16DFF3E-9B2E-495A-AB35-D947036AFA0D}" type="presOf" srcId="{0C0F738C-DDCE-4247-A12E-F00E7093779A}" destId="{426E493B-FDB5-4180-B39D-1218F30B29ED}" srcOrd="0" destOrd="0" presId="urn:microsoft.com/office/officeart/2005/8/layout/hList1"/>
    <dgm:cxn modelId="{B9779F70-3D0C-4975-8248-D0BBEA5F3161}" srcId="{D96F9134-D231-4C09-AF0B-37AA40D13B94}" destId="{7D991712-4EEB-4871-972F-06E0DBAA55AA}" srcOrd="0" destOrd="0" parTransId="{0F7FB8DB-72E5-414B-BBCF-718C2225F4D1}" sibTransId="{282B07AB-0F01-4292-8D7A-10A9C6400A89}"/>
    <dgm:cxn modelId="{0B2B2851-6604-4C09-AF5A-3207FFA04BD0}" srcId="{0C0F738C-DDCE-4247-A12E-F00E7093779A}" destId="{F62363A1-3155-4D9D-A8F2-941ED52DC108}" srcOrd="2" destOrd="0" parTransId="{5FC8E847-37E6-41F6-89DB-3E62148E8820}" sibTransId="{E722A251-749B-4621-A077-AE6241BA100E}"/>
    <dgm:cxn modelId="{D2C56478-AB31-4067-BCF8-051EB51CC5DB}" srcId="{F62363A1-3155-4D9D-A8F2-941ED52DC108}" destId="{2DC051AA-4FE7-4675-B984-5FFC9C769700}" srcOrd="0" destOrd="0" parTransId="{0F4AA506-395C-40F4-8376-331C0C4F1247}" sibTransId="{FE00D3B4-1854-4D41-BE82-ABDFB21D0965}"/>
    <dgm:cxn modelId="{128C70A0-E699-4FCE-B759-8E8A96AA0748}" type="presOf" srcId="{C593E71D-F688-4033-A458-24CAA930FE18}" destId="{4B6F12FC-5102-4599-B7CC-9852A532E1DC}" srcOrd="0" destOrd="0" presId="urn:microsoft.com/office/officeart/2005/8/layout/hList1"/>
    <dgm:cxn modelId="{7A64CEA0-EBDE-414C-B4E6-1B111F72B184}" srcId="{0C0F738C-DDCE-4247-A12E-F00E7093779A}" destId="{2F5D4AC1-0427-43E6-9052-3E9AC82EF80D}" srcOrd="0" destOrd="0" parTransId="{FF5EA624-D21D-46DB-A590-67019DF80151}" sibTransId="{52847A76-7DD0-4213-9F5F-A040DEF10A77}"/>
    <dgm:cxn modelId="{9D3FBBA5-D45C-43B6-B0C3-E10272C3C2F3}" type="presOf" srcId="{7D991712-4EEB-4871-972F-06E0DBAA55AA}" destId="{0B773F53-F1B4-4A9B-8E4C-9D1419376E28}" srcOrd="0" destOrd="0" presId="urn:microsoft.com/office/officeart/2005/8/layout/hList1"/>
    <dgm:cxn modelId="{6514F7D6-7908-4C8B-947A-DC8AAB4A9CBF}" type="presOf" srcId="{2F5D4AC1-0427-43E6-9052-3E9AC82EF80D}" destId="{06AF118B-1715-49D7-8820-B8D7E06FCC9E}" srcOrd="0" destOrd="0" presId="urn:microsoft.com/office/officeart/2005/8/layout/hList1"/>
    <dgm:cxn modelId="{FC43E0D8-8532-4D47-A59F-B0E2999290DE}" type="presParOf" srcId="{426E493B-FDB5-4180-B39D-1218F30B29ED}" destId="{BEBE17DA-4698-47A6-8130-29D727484B40}" srcOrd="0" destOrd="0" presId="urn:microsoft.com/office/officeart/2005/8/layout/hList1"/>
    <dgm:cxn modelId="{3CFAA258-99ED-48F5-8EAB-0AD618F96612}" type="presParOf" srcId="{BEBE17DA-4698-47A6-8130-29D727484B40}" destId="{06AF118B-1715-49D7-8820-B8D7E06FCC9E}" srcOrd="0" destOrd="0" presId="urn:microsoft.com/office/officeart/2005/8/layout/hList1"/>
    <dgm:cxn modelId="{E2D08493-F30D-4170-B3D9-127FDC90940C}" type="presParOf" srcId="{BEBE17DA-4698-47A6-8130-29D727484B40}" destId="{4B6F12FC-5102-4599-B7CC-9852A532E1DC}" srcOrd="1" destOrd="0" presId="urn:microsoft.com/office/officeart/2005/8/layout/hList1"/>
    <dgm:cxn modelId="{B7A9A780-871E-4EB1-96F0-74E0C55B3DA0}" type="presParOf" srcId="{426E493B-FDB5-4180-B39D-1218F30B29ED}" destId="{CE9EA34D-9B1D-44D3-9156-A66DE74908DB}" srcOrd="1" destOrd="0" presId="urn:microsoft.com/office/officeart/2005/8/layout/hList1"/>
    <dgm:cxn modelId="{A388CA4F-6980-4C55-9473-1FBF5532B493}" type="presParOf" srcId="{426E493B-FDB5-4180-B39D-1218F30B29ED}" destId="{CB41BB51-084C-418E-AB53-C210C67EA8EE}" srcOrd="2" destOrd="0" presId="urn:microsoft.com/office/officeart/2005/8/layout/hList1"/>
    <dgm:cxn modelId="{4AFFFDA3-A49D-4C61-B9F4-66241DB0CF43}" type="presParOf" srcId="{CB41BB51-084C-418E-AB53-C210C67EA8EE}" destId="{B71A2E85-F507-45B4-ADFB-0F977F2EEAF8}" srcOrd="0" destOrd="0" presId="urn:microsoft.com/office/officeart/2005/8/layout/hList1"/>
    <dgm:cxn modelId="{5C10A991-CAD4-44EA-951C-7481AA8F9D32}" type="presParOf" srcId="{CB41BB51-084C-418E-AB53-C210C67EA8EE}" destId="{0B773F53-F1B4-4A9B-8E4C-9D1419376E28}" srcOrd="1" destOrd="0" presId="urn:microsoft.com/office/officeart/2005/8/layout/hList1"/>
    <dgm:cxn modelId="{0754FFBF-17D5-4BF7-8FBA-11EFD8DF9002}" type="presParOf" srcId="{426E493B-FDB5-4180-B39D-1218F30B29ED}" destId="{CA2B4550-17A8-40F1-B0A7-D35649758E42}" srcOrd="3" destOrd="0" presId="urn:microsoft.com/office/officeart/2005/8/layout/hList1"/>
    <dgm:cxn modelId="{BD0D4D76-190A-45F8-85FE-5C33F3C841BC}" type="presParOf" srcId="{426E493B-FDB5-4180-B39D-1218F30B29ED}" destId="{BA27FD83-00E4-4ABB-8665-1BF75FC3A50F}" srcOrd="4" destOrd="0" presId="urn:microsoft.com/office/officeart/2005/8/layout/hList1"/>
    <dgm:cxn modelId="{4D94E1E6-1A6B-4DD7-832F-604DB54E815F}" type="presParOf" srcId="{BA27FD83-00E4-4ABB-8665-1BF75FC3A50F}" destId="{4E48E3B3-3DF3-4627-BBDD-A27AC89CF507}" srcOrd="0" destOrd="0" presId="urn:microsoft.com/office/officeart/2005/8/layout/hList1"/>
    <dgm:cxn modelId="{C712A40C-5A7D-4CB0-8D56-503ECD0A87E8}" type="presParOf" srcId="{BA27FD83-00E4-4ABB-8665-1BF75FC3A50F}" destId="{CFE33E0E-A5EC-4A72-9568-74A60616771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C603B6-1FEC-48B8-86A2-C4D09671C9AA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581E8E-5101-457C-81AF-4C14DC737FEF}">
      <dgm:prSet phldrT="[Text]" phldr="1"/>
      <dgm:spPr/>
      <dgm:t>
        <a:bodyPr/>
        <a:lstStyle/>
        <a:p>
          <a:endParaRPr lang="en-US" dirty="0"/>
        </a:p>
      </dgm:t>
    </dgm:pt>
    <dgm:pt modelId="{8BD789C5-7653-4907-AAA8-6F4E25C5EFC9}" type="parTrans" cxnId="{AADE31C5-E925-48C9-8883-69043A6CBF8F}">
      <dgm:prSet/>
      <dgm:spPr/>
      <dgm:t>
        <a:bodyPr/>
        <a:lstStyle/>
        <a:p>
          <a:endParaRPr lang="en-US"/>
        </a:p>
      </dgm:t>
    </dgm:pt>
    <dgm:pt modelId="{B8FD7077-5E2B-41B0-A35B-E74F3E179C60}" type="sibTrans" cxnId="{AADE31C5-E925-48C9-8883-69043A6CBF8F}">
      <dgm:prSet/>
      <dgm:spPr/>
      <dgm:t>
        <a:bodyPr/>
        <a:lstStyle/>
        <a:p>
          <a:endParaRPr lang="en-US"/>
        </a:p>
      </dgm:t>
    </dgm:pt>
    <dgm:pt modelId="{759EB1A6-26A8-4137-AFA5-963703BEC2C8}">
      <dgm:prSet phldrT="[Text]"/>
      <dgm:spPr/>
      <dgm:t>
        <a:bodyPr/>
        <a:lstStyle/>
        <a:p>
          <a:r>
            <a:rPr lang="en-US" dirty="0"/>
            <a:t>Popularity</a:t>
          </a:r>
        </a:p>
      </dgm:t>
    </dgm:pt>
    <dgm:pt modelId="{6A00131C-9A83-4F73-A291-C071955E2D16}" type="parTrans" cxnId="{092AB80A-48D4-4370-8BDE-5DFB864FE5D5}">
      <dgm:prSet/>
      <dgm:spPr/>
      <dgm:t>
        <a:bodyPr/>
        <a:lstStyle/>
        <a:p>
          <a:endParaRPr lang="en-US"/>
        </a:p>
      </dgm:t>
    </dgm:pt>
    <dgm:pt modelId="{41A6A70E-EC1D-4321-B32F-356B1BAF08F3}" type="sibTrans" cxnId="{092AB80A-48D4-4370-8BDE-5DFB864FE5D5}">
      <dgm:prSet/>
      <dgm:spPr/>
      <dgm:t>
        <a:bodyPr/>
        <a:lstStyle/>
        <a:p>
          <a:endParaRPr lang="en-US"/>
        </a:p>
      </dgm:t>
    </dgm:pt>
    <dgm:pt modelId="{14AB902D-3968-4B97-8F89-1AD19D7D7EE3}">
      <dgm:prSet phldrT="[Text]" phldr="1"/>
      <dgm:spPr/>
      <dgm:t>
        <a:bodyPr/>
        <a:lstStyle/>
        <a:p>
          <a:endParaRPr lang="en-US"/>
        </a:p>
      </dgm:t>
    </dgm:pt>
    <dgm:pt modelId="{849914E1-FC28-43E2-A9F2-4968A140A6EB}" type="parTrans" cxnId="{151C0933-1DAB-4A76-961D-8D55BF38914F}">
      <dgm:prSet/>
      <dgm:spPr/>
      <dgm:t>
        <a:bodyPr/>
        <a:lstStyle/>
        <a:p>
          <a:endParaRPr lang="en-US"/>
        </a:p>
      </dgm:t>
    </dgm:pt>
    <dgm:pt modelId="{781379FF-26B0-4AF0-B7DC-F9F0BABCD923}" type="sibTrans" cxnId="{151C0933-1DAB-4A76-961D-8D55BF38914F}">
      <dgm:prSet/>
      <dgm:spPr/>
      <dgm:t>
        <a:bodyPr/>
        <a:lstStyle/>
        <a:p>
          <a:endParaRPr lang="en-US"/>
        </a:p>
      </dgm:t>
    </dgm:pt>
    <dgm:pt modelId="{87B97548-D841-43F0-9F5D-306B129B7F46}">
      <dgm:prSet phldrT="[Text]"/>
      <dgm:spPr/>
      <dgm:t>
        <a:bodyPr/>
        <a:lstStyle/>
        <a:p>
          <a:r>
            <a:rPr lang="en-US" dirty="0" err="1"/>
            <a:t>FPL_value</a:t>
          </a:r>
          <a:endParaRPr lang="en-US" dirty="0"/>
        </a:p>
      </dgm:t>
    </dgm:pt>
    <dgm:pt modelId="{6E24CF98-1C04-40F4-8152-EBC671C04418}" type="parTrans" cxnId="{88923172-941B-456D-B113-E77DA8358FA2}">
      <dgm:prSet/>
      <dgm:spPr/>
      <dgm:t>
        <a:bodyPr/>
        <a:lstStyle/>
        <a:p>
          <a:endParaRPr lang="en-US"/>
        </a:p>
      </dgm:t>
    </dgm:pt>
    <dgm:pt modelId="{2E77380F-79C6-4814-AD68-14DB681EA0E9}" type="sibTrans" cxnId="{88923172-941B-456D-B113-E77DA8358FA2}">
      <dgm:prSet/>
      <dgm:spPr/>
      <dgm:t>
        <a:bodyPr/>
        <a:lstStyle/>
        <a:p>
          <a:endParaRPr lang="en-US"/>
        </a:p>
      </dgm:t>
    </dgm:pt>
    <dgm:pt modelId="{2858639D-4F31-4B2B-A192-C6282A137CF8}">
      <dgm:prSet phldrT="[Text]" phldr="1"/>
      <dgm:spPr/>
      <dgm:t>
        <a:bodyPr/>
        <a:lstStyle/>
        <a:p>
          <a:endParaRPr lang="en-US"/>
        </a:p>
      </dgm:t>
    </dgm:pt>
    <dgm:pt modelId="{8CCC6D7C-4447-444F-A794-CB90B8C79ABE}" type="parTrans" cxnId="{16067F67-5CBD-4E50-B169-98ABFED07B1B}">
      <dgm:prSet/>
      <dgm:spPr/>
      <dgm:t>
        <a:bodyPr/>
        <a:lstStyle/>
        <a:p>
          <a:endParaRPr lang="en-US"/>
        </a:p>
      </dgm:t>
    </dgm:pt>
    <dgm:pt modelId="{096BB3B2-A9E8-4272-96D8-D080453B0E56}" type="sibTrans" cxnId="{16067F67-5CBD-4E50-B169-98ABFED07B1B}">
      <dgm:prSet/>
      <dgm:spPr/>
      <dgm:t>
        <a:bodyPr/>
        <a:lstStyle/>
        <a:p>
          <a:endParaRPr lang="en-US"/>
        </a:p>
      </dgm:t>
    </dgm:pt>
    <dgm:pt modelId="{518A82E8-FAC6-4BBA-A241-1DDE23FCCADF}">
      <dgm:prSet phldrT="[Text]"/>
      <dgm:spPr/>
      <dgm:t>
        <a:bodyPr/>
        <a:lstStyle/>
        <a:p>
          <a:r>
            <a:rPr lang="en-US" dirty="0"/>
            <a:t>Wage</a:t>
          </a:r>
        </a:p>
      </dgm:t>
    </dgm:pt>
    <dgm:pt modelId="{19E09C36-FFD5-4047-8040-962779A5C9A4}" type="parTrans" cxnId="{141F32C3-85EB-40D2-95D8-7861883C4D81}">
      <dgm:prSet/>
      <dgm:spPr/>
      <dgm:t>
        <a:bodyPr/>
        <a:lstStyle/>
        <a:p>
          <a:endParaRPr lang="en-US"/>
        </a:p>
      </dgm:t>
    </dgm:pt>
    <dgm:pt modelId="{CEB51B05-17CD-4412-8E9B-FC07A65D7BA8}" type="sibTrans" cxnId="{141F32C3-85EB-40D2-95D8-7861883C4D81}">
      <dgm:prSet/>
      <dgm:spPr/>
      <dgm:t>
        <a:bodyPr/>
        <a:lstStyle/>
        <a:p>
          <a:endParaRPr lang="en-US"/>
        </a:p>
      </dgm:t>
    </dgm:pt>
    <dgm:pt modelId="{14028045-A1C8-4B1D-BF88-3082B17F377F}">
      <dgm:prSet/>
      <dgm:spPr/>
      <dgm:t>
        <a:bodyPr/>
        <a:lstStyle/>
        <a:p>
          <a:endParaRPr lang="en-US" dirty="0"/>
        </a:p>
      </dgm:t>
    </dgm:pt>
    <dgm:pt modelId="{48E2BEE0-9779-43F7-BB88-6F3BBBB48D74}" type="parTrans" cxnId="{D30DEBAE-C6EC-42E4-913B-1B7A09A6E00F}">
      <dgm:prSet/>
      <dgm:spPr/>
      <dgm:t>
        <a:bodyPr/>
        <a:lstStyle/>
        <a:p>
          <a:endParaRPr lang="en-US"/>
        </a:p>
      </dgm:t>
    </dgm:pt>
    <dgm:pt modelId="{BE1C08AF-65F0-4DBE-8944-6355C1D8B589}" type="sibTrans" cxnId="{D30DEBAE-C6EC-42E4-913B-1B7A09A6E00F}">
      <dgm:prSet/>
      <dgm:spPr/>
      <dgm:t>
        <a:bodyPr/>
        <a:lstStyle/>
        <a:p>
          <a:endParaRPr lang="en-US"/>
        </a:p>
      </dgm:t>
    </dgm:pt>
    <dgm:pt modelId="{469046A0-4150-41F1-B5BA-5CD400B51EDB}" type="pres">
      <dgm:prSet presAssocID="{99C603B6-1FEC-48B8-86A2-C4D09671C9AA}" presName="Name0" presStyleCnt="0">
        <dgm:presLayoutVars>
          <dgm:chMax/>
          <dgm:chPref/>
          <dgm:dir/>
        </dgm:presLayoutVars>
      </dgm:prSet>
      <dgm:spPr/>
    </dgm:pt>
    <dgm:pt modelId="{8E02586B-ECBE-4BFE-867F-B4538E530C19}" type="pres">
      <dgm:prSet presAssocID="{D4581E8E-5101-457C-81AF-4C14DC737FEF}" presName="composite" presStyleCnt="0">
        <dgm:presLayoutVars>
          <dgm:chMax val="1"/>
          <dgm:chPref val="1"/>
        </dgm:presLayoutVars>
      </dgm:prSet>
      <dgm:spPr/>
    </dgm:pt>
    <dgm:pt modelId="{31C0DABC-0BDC-4D54-BAD4-22D83A63E0C2}" type="pres">
      <dgm:prSet presAssocID="{D4581E8E-5101-457C-81AF-4C14DC737FEF}" presName="Accent" presStyleLbl="trAlignAcc1" presStyleIdx="0" presStyleCnt="4">
        <dgm:presLayoutVars>
          <dgm:chMax val="0"/>
          <dgm:chPref val="0"/>
        </dgm:presLayoutVars>
      </dgm:prSet>
      <dgm:spPr/>
    </dgm:pt>
    <dgm:pt modelId="{87BC8253-019E-4E42-8370-287BF8F6C829}" type="pres">
      <dgm:prSet presAssocID="{D4581E8E-5101-457C-81AF-4C14DC737FEF}" presName="Image" presStyleLbl="alignImgPlace1" presStyleIdx="0" presStyleCnt="4">
        <dgm:presLayoutVars>
          <dgm:chMax val="0"/>
          <dgm:chPref val="0"/>
        </dgm:presLayoutVars>
      </dgm:prSet>
      <dgm:spPr/>
    </dgm:pt>
    <dgm:pt modelId="{570D2A3F-FD73-423D-BF33-E6B02CB6FDE1}" type="pres">
      <dgm:prSet presAssocID="{D4581E8E-5101-457C-81AF-4C14DC737FEF}" presName="ChildComposite" presStyleCnt="0"/>
      <dgm:spPr/>
    </dgm:pt>
    <dgm:pt modelId="{7792D823-5AA1-4280-A752-9F99E4D899C0}" type="pres">
      <dgm:prSet presAssocID="{D4581E8E-5101-457C-81AF-4C14DC737FEF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6BFF439-C7BA-4EEA-AF65-B4C06179F7FC}" type="pres">
      <dgm:prSet presAssocID="{D4581E8E-5101-457C-81AF-4C14DC737FEF}" presName="Parent" presStyleLbl="revTx" presStyleIdx="0" presStyleCnt="4">
        <dgm:presLayoutVars>
          <dgm:chMax val="1"/>
          <dgm:chPref val="0"/>
          <dgm:bulletEnabled val="1"/>
        </dgm:presLayoutVars>
      </dgm:prSet>
      <dgm:spPr/>
    </dgm:pt>
    <dgm:pt modelId="{C37546A8-0712-4202-A14B-53E40EEA0409}" type="pres">
      <dgm:prSet presAssocID="{B8FD7077-5E2B-41B0-A35B-E74F3E179C60}" presName="sibTrans" presStyleCnt="0"/>
      <dgm:spPr/>
    </dgm:pt>
    <dgm:pt modelId="{169B1285-0D2B-463E-AA98-B2C3D1BD49E7}" type="pres">
      <dgm:prSet presAssocID="{14AB902D-3968-4B97-8F89-1AD19D7D7EE3}" presName="composite" presStyleCnt="0">
        <dgm:presLayoutVars>
          <dgm:chMax val="1"/>
          <dgm:chPref val="1"/>
        </dgm:presLayoutVars>
      </dgm:prSet>
      <dgm:spPr/>
    </dgm:pt>
    <dgm:pt modelId="{FF128D37-A5E0-40AC-A310-968C44C5FE58}" type="pres">
      <dgm:prSet presAssocID="{14AB902D-3968-4B97-8F89-1AD19D7D7EE3}" presName="Accent" presStyleLbl="trAlignAcc1" presStyleIdx="1" presStyleCnt="4">
        <dgm:presLayoutVars>
          <dgm:chMax val="0"/>
          <dgm:chPref val="0"/>
        </dgm:presLayoutVars>
      </dgm:prSet>
      <dgm:spPr/>
    </dgm:pt>
    <dgm:pt modelId="{778F31D9-9F2B-4D02-9CE0-ED2161BDCB0B}" type="pres">
      <dgm:prSet presAssocID="{14AB902D-3968-4B97-8F89-1AD19D7D7EE3}" presName="Image" presStyleLbl="alignImgPlace1" presStyleIdx="1" presStyleCnt="4">
        <dgm:presLayoutVars>
          <dgm:chMax val="0"/>
          <dgm:chPref val="0"/>
        </dgm:presLayoutVars>
      </dgm:prSet>
      <dgm:spPr/>
    </dgm:pt>
    <dgm:pt modelId="{88CC67B1-7A89-4954-8478-993602F72E17}" type="pres">
      <dgm:prSet presAssocID="{14AB902D-3968-4B97-8F89-1AD19D7D7EE3}" presName="ChildComposite" presStyleCnt="0"/>
      <dgm:spPr/>
    </dgm:pt>
    <dgm:pt modelId="{3856E0B9-793B-4BE2-BF4D-DB40B150464D}" type="pres">
      <dgm:prSet presAssocID="{14AB902D-3968-4B97-8F89-1AD19D7D7EE3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2F3EC6C-5844-4F31-9A36-9377E928BD7A}" type="pres">
      <dgm:prSet presAssocID="{14AB902D-3968-4B97-8F89-1AD19D7D7EE3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B8777D92-2F06-4772-AD9C-655A92D7FF27}" type="pres">
      <dgm:prSet presAssocID="{781379FF-26B0-4AF0-B7DC-F9F0BABCD923}" presName="sibTrans" presStyleCnt="0"/>
      <dgm:spPr/>
    </dgm:pt>
    <dgm:pt modelId="{CFD2F84B-8C60-443B-9AF5-9EDC73DC78C1}" type="pres">
      <dgm:prSet presAssocID="{2858639D-4F31-4B2B-A192-C6282A137CF8}" presName="composite" presStyleCnt="0">
        <dgm:presLayoutVars>
          <dgm:chMax val="1"/>
          <dgm:chPref val="1"/>
        </dgm:presLayoutVars>
      </dgm:prSet>
      <dgm:spPr/>
    </dgm:pt>
    <dgm:pt modelId="{905C7355-4EE4-4299-BE81-C031EE07FD13}" type="pres">
      <dgm:prSet presAssocID="{2858639D-4F31-4B2B-A192-C6282A137CF8}" presName="Accent" presStyleLbl="trAlignAcc1" presStyleIdx="2" presStyleCnt="4">
        <dgm:presLayoutVars>
          <dgm:chMax val="0"/>
          <dgm:chPref val="0"/>
        </dgm:presLayoutVars>
      </dgm:prSet>
      <dgm:spPr/>
    </dgm:pt>
    <dgm:pt modelId="{D59F02CC-3866-4486-98C3-0CB506DA07AB}" type="pres">
      <dgm:prSet presAssocID="{2858639D-4F31-4B2B-A192-C6282A137CF8}" presName="Image" presStyleLbl="alignImgPlace1" presStyleIdx="2" presStyleCnt="4">
        <dgm:presLayoutVars>
          <dgm:chMax val="0"/>
          <dgm:chPref val="0"/>
        </dgm:presLayoutVars>
      </dgm:prSet>
      <dgm:spPr/>
    </dgm:pt>
    <dgm:pt modelId="{9C76BA15-4C36-4F41-A6AE-B441A04CC59E}" type="pres">
      <dgm:prSet presAssocID="{2858639D-4F31-4B2B-A192-C6282A137CF8}" presName="ChildComposite" presStyleCnt="0"/>
      <dgm:spPr/>
    </dgm:pt>
    <dgm:pt modelId="{D28B6D2F-2E08-4689-8ACC-97E04F01443F}" type="pres">
      <dgm:prSet presAssocID="{2858639D-4F31-4B2B-A192-C6282A137CF8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318FAE3-3D91-4020-947B-53C14A41BCF6}" type="pres">
      <dgm:prSet presAssocID="{2858639D-4F31-4B2B-A192-C6282A137CF8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B7C2BA51-7395-4179-9DCE-DCC718BDA091}" type="pres">
      <dgm:prSet presAssocID="{096BB3B2-A9E8-4272-96D8-D080453B0E56}" presName="sibTrans" presStyleCnt="0"/>
      <dgm:spPr/>
    </dgm:pt>
    <dgm:pt modelId="{90376834-D3F0-437D-810C-849ABFEE0117}" type="pres">
      <dgm:prSet presAssocID="{14028045-A1C8-4B1D-BF88-3082B17F377F}" presName="composite" presStyleCnt="0">
        <dgm:presLayoutVars>
          <dgm:chMax val="1"/>
          <dgm:chPref val="1"/>
        </dgm:presLayoutVars>
      </dgm:prSet>
      <dgm:spPr/>
    </dgm:pt>
    <dgm:pt modelId="{27807227-65BB-41C8-BE6B-907ED6CFB82C}" type="pres">
      <dgm:prSet presAssocID="{14028045-A1C8-4B1D-BF88-3082B17F377F}" presName="Accent" presStyleLbl="trAlignAcc1" presStyleIdx="3" presStyleCnt="4">
        <dgm:presLayoutVars>
          <dgm:chMax val="0"/>
          <dgm:chPref val="0"/>
        </dgm:presLayoutVars>
      </dgm:prSet>
      <dgm:spPr/>
    </dgm:pt>
    <dgm:pt modelId="{14C8E42B-E816-41AC-92AF-B762DF96148E}" type="pres">
      <dgm:prSet presAssocID="{14028045-A1C8-4B1D-BF88-3082B17F377F}" presName="Image" presStyleLbl="alignImgPlace1" presStyleIdx="3" presStyleCnt="4">
        <dgm:presLayoutVars>
          <dgm:chMax val="0"/>
          <dgm:chPref val="0"/>
        </dgm:presLayoutVars>
      </dgm:prSet>
      <dgm:spPr/>
    </dgm:pt>
    <dgm:pt modelId="{5CAB95BC-2E3E-4217-80BE-03A23BD26D76}" type="pres">
      <dgm:prSet presAssocID="{14028045-A1C8-4B1D-BF88-3082B17F377F}" presName="ChildComposite" presStyleCnt="0"/>
      <dgm:spPr/>
    </dgm:pt>
    <dgm:pt modelId="{1BC63F15-13BF-4C35-8598-F5765C5BA8E9}" type="pres">
      <dgm:prSet presAssocID="{14028045-A1C8-4B1D-BF88-3082B17F377F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205E9C97-6BFD-4A21-86E2-A72ACE84EB01}" type="pres">
      <dgm:prSet presAssocID="{14028045-A1C8-4B1D-BF88-3082B17F377F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5F05BB02-11D6-4F2B-803E-3695E058E3D0}" type="presOf" srcId="{D4581E8E-5101-457C-81AF-4C14DC737FEF}" destId="{C6BFF439-C7BA-4EEA-AF65-B4C06179F7FC}" srcOrd="0" destOrd="0" presId="urn:microsoft.com/office/officeart/2008/layout/CaptionedPictures"/>
    <dgm:cxn modelId="{092AB80A-48D4-4370-8BDE-5DFB864FE5D5}" srcId="{D4581E8E-5101-457C-81AF-4C14DC737FEF}" destId="{759EB1A6-26A8-4137-AFA5-963703BEC2C8}" srcOrd="0" destOrd="0" parTransId="{6A00131C-9A83-4F73-A291-C071955E2D16}" sibTransId="{41A6A70E-EC1D-4321-B32F-356B1BAF08F3}"/>
    <dgm:cxn modelId="{A9AD470B-0EFD-45E4-B2C6-B88E8F4BF9FE}" type="presOf" srcId="{2858639D-4F31-4B2B-A192-C6282A137CF8}" destId="{E318FAE3-3D91-4020-947B-53C14A41BCF6}" srcOrd="0" destOrd="0" presId="urn:microsoft.com/office/officeart/2008/layout/CaptionedPictures"/>
    <dgm:cxn modelId="{56A4F80E-4ED8-4B92-B0EE-3A7B817426BD}" type="presOf" srcId="{99C603B6-1FEC-48B8-86A2-C4D09671C9AA}" destId="{469046A0-4150-41F1-B5BA-5CD400B51EDB}" srcOrd="0" destOrd="0" presId="urn:microsoft.com/office/officeart/2008/layout/CaptionedPictures"/>
    <dgm:cxn modelId="{151C0933-1DAB-4A76-961D-8D55BF38914F}" srcId="{99C603B6-1FEC-48B8-86A2-C4D09671C9AA}" destId="{14AB902D-3968-4B97-8F89-1AD19D7D7EE3}" srcOrd="1" destOrd="0" parTransId="{849914E1-FC28-43E2-A9F2-4968A140A6EB}" sibTransId="{781379FF-26B0-4AF0-B7DC-F9F0BABCD923}"/>
    <dgm:cxn modelId="{179A3466-3B7B-424A-A949-D9529DB7AB90}" type="presOf" srcId="{759EB1A6-26A8-4137-AFA5-963703BEC2C8}" destId="{7792D823-5AA1-4280-A752-9F99E4D899C0}" srcOrd="0" destOrd="0" presId="urn:microsoft.com/office/officeart/2008/layout/CaptionedPictures"/>
    <dgm:cxn modelId="{16067F67-5CBD-4E50-B169-98ABFED07B1B}" srcId="{99C603B6-1FEC-48B8-86A2-C4D09671C9AA}" destId="{2858639D-4F31-4B2B-A192-C6282A137CF8}" srcOrd="2" destOrd="0" parTransId="{8CCC6D7C-4447-444F-A794-CB90B8C79ABE}" sibTransId="{096BB3B2-A9E8-4272-96D8-D080453B0E56}"/>
    <dgm:cxn modelId="{88923172-941B-456D-B113-E77DA8358FA2}" srcId="{14AB902D-3968-4B97-8F89-1AD19D7D7EE3}" destId="{87B97548-D841-43F0-9F5D-306B129B7F46}" srcOrd="0" destOrd="0" parTransId="{6E24CF98-1C04-40F4-8152-EBC671C04418}" sibTransId="{2E77380F-79C6-4814-AD68-14DB681EA0E9}"/>
    <dgm:cxn modelId="{1EAF0076-E682-423B-B90A-A4D2437ABD25}" type="presOf" srcId="{14028045-A1C8-4B1D-BF88-3082B17F377F}" destId="{205E9C97-6BFD-4A21-86E2-A72ACE84EB01}" srcOrd="0" destOrd="0" presId="urn:microsoft.com/office/officeart/2008/layout/CaptionedPictures"/>
    <dgm:cxn modelId="{207F219C-87D0-4CDB-81B1-938BB1492DDA}" type="presOf" srcId="{518A82E8-FAC6-4BBA-A241-1DDE23FCCADF}" destId="{D28B6D2F-2E08-4689-8ACC-97E04F01443F}" srcOrd="0" destOrd="0" presId="urn:microsoft.com/office/officeart/2008/layout/CaptionedPictures"/>
    <dgm:cxn modelId="{47C18FA2-3BEB-4835-B3BA-D894E28A4233}" type="presOf" srcId="{87B97548-D841-43F0-9F5D-306B129B7F46}" destId="{3856E0B9-793B-4BE2-BF4D-DB40B150464D}" srcOrd="0" destOrd="0" presId="urn:microsoft.com/office/officeart/2008/layout/CaptionedPictures"/>
    <dgm:cxn modelId="{D30DEBAE-C6EC-42E4-913B-1B7A09A6E00F}" srcId="{99C603B6-1FEC-48B8-86A2-C4D09671C9AA}" destId="{14028045-A1C8-4B1D-BF88-3082B17F377F}" srcOrd="3" destOrd="0" parTransId="{48E2BEE0-9779-43F7-BB88-6F3BBBB48D74}" sibTransId="{BE1C08AF-65F0-4DBE-8944-6355C1D8B589}"/>
    <dgm:cxn modelId="{141F32C3-85EB-40D2-95D8-7861883C4D81}" srcId="{2858639D-4F31-4B2B-A192-C6282A137CF8}" destId="{518A82E8-FAC6-4BBA-A241-1DDE23FCCADF}" srcOrd="0" destOrd="0" parTransId="{19E09C36-FFD5-4047-8040-962779A5C9A4}" sibTransId="{CEB51B05-17CD-4412-8E9B-FC07A65D7BA8}"/>
    <dgm:cxn modelId="{AADE31C5-E925-48C9-8883-69043A6CBF8F}" srcId="{99C603B6-1FEC-48B8-86A2-C4D09671C9AA}" destId="{D4581E8E-5101-457C-81AF-4C14DC737FEF}" srcOrd="0" destOrd="0" parTransId="{8BD789C5-7653-4907-AAA8-6F4E25C5EFC9}" sibTransId="{B8FD7077-5E2B-41B0-A35B-E74F3E179C60}"/>
    <dgm:cxn modelId="{E4B9D7F7-DD3A-4859-BD09-0D35BB71E9BA}" type="presOf" srcId="{14AB902D-3968-4B97-8F89-1AD19D7D7EE3}" destId="{22F3EC6C-5844-4F31-9A36-9377E928BD7A}" srcOrd="0" destOrd="0" presId="urn:microsoft.com/office/officeart/2008/layout/CaptionedPictures"/>
    <dgm:cxn modelId="{534FFD8A-1135-4B9E-BA7F-D8171339B69C}" type="presParOf" srcId="{469046A0-4150-41F1-B5BA-5CD400B51EDB}" destId="{8E02586B-ECBE-4BFE-867F-B4538E530C19}" srcOrd="0" destOrd="0" presId="urn:microsoft.com/office/officeart/2008/layout/CaptionedPictures"/>
    <dgm:cxn modelId="{E377B440-51FA-4E8D-92D2-F3E1A24B6199}" type="presParOf" srcId="{8E02586B-ECBE-4BFE-867F-B4538E530C19}" destId="{31C0DABC-0BDC-4D54-BAD4-22D83A63E0C2}" srcOrd="0" destOrd="0" presId="urn:microsoft.com/office/officeart/2008/layout/CaptionedPictures"/>
    <dgm:cxn modelId="{87E718A7-EF6B-43D2-9BD3-5B2D999E7EBE}" type="presParOf" srcId="{8E02586B-ECBE-4BFE-867F-B4538E530C19}" destId="{87BC8253-019E-4E42-8370-287BF8F6C829}" srcOrd="1" destOrd="0" presId="urn:microsoft.com/office/officeart/2008/layout/CaptionedPictures"/>
    <dgm:cxn modelId="{AC967439-0803-4102-9BA3-6811B047B937}" type="presParOf" srcId="{8E02586B-ECBE-4BFE-867F-B4538E530C19}" destId="{570D2A3F-FD73-423D-BF33-E6B02CB6FDE1}" srcOrd="2" destOrd="0" presId="urn:microsoft.com/office/officeart/2008/layout/CaptionedPictures"/>
    <dgm:cxn modelId="{957AD754-044C-4E7C-B240-2011579C5DC7}" type="presParOf" srcId="{570D2A3F-FD73-423D-BF33-E6B02CB6FDE1}" destId="{7792D823-5AA1-4280-A752-9F99E4D899C0}" srcOrd="0" destOrd="0" presId="urn:microsoft.com/office/officeart/2008/layout/CaptionedPictures"/>
    <dgm:cxn modelId="{5C068278-CFF2-4139-9DE8-61C353DE4859}" type="presParOf" srcId="{570D2A3F-FD73-423D-BF33-E6B02CB6FDE1}" destId="{C6BFF439-C7BA-4EEA-AF65-B4C06179F7FC}" srcOrd="1" destOrd="0" presId="urn:microsoft.com/office/officeart/2008/layout/CaptionedPictures"/>
    <dgm:cxn modelId="{1CA15BAC-32AA-4874-99B8-569DC88FCE62}" type="presParOf" srcId="{469046A0-4150-41F1-B5BA-5CD400B51EDB}" destId="{C37546A8-0712-4202-A14B-53E40EEA0409}" srcOrd="1" destOrd="0" presId="urn:microsoft.com/office/officeart/2008/layout/CaptionedPictures"/>
    <dgm:cxn modelId="{5614C3A7-4426-49B6-A0BA-AF2045C00DFA}" type="presParOf" srcId="{469046A0-4150-41F1-B5BA-5CD400B51EDB}" destId="{169B1285-0D2B-463E-AA98-B2C3D1BD49E7}" srcOrd="2" destOrd="0" presId="urn:microsoft.com/office/officeart/2008/layout/CaptionedPictures"/>
    <dgm:cxn modelId="{B7E036A0-7276-4AED-BBA9-D6E8DF938618}" type="presParOf" srcId="{169B1285-0D2B-463E-AA98-B2C3D1BD49E7}" destId="{FF128D37-A5E0-40AC-A310-968C44C5FE58}" srcOrd="0" destOrd="0" presId="urn:microsoft.com/office/officeart/2008/layout/CaptionedPictures"/>
    <dgm:cxn modelId="{E86C43FD-2A0C-42E7-B175-92AFAFD21619}" type="presParOf" srcId="{169B1285-0D2B-463E-AA98-B2C3D1BD49E7}" destId="{778F31D9-9F2B-4D02-9CE0-ED2161BDCB0B}" srcOrd="1" destOrd="0" presId="urn:microsoft.com/office/officeart/2008/layout/CaptionedPictures"/>
    <dgm:cxn modelId="{D2390B9C-F222-4763-BC3E-B70E02D5F353}" type="presParOf" srcId="{169B1285-0D2B-463E-AA98-B2C3D1BD49E7}" destId="{88CC67B1-7A89-4954-8478-993602F72E17}" srcOrd="2" destOrd="0" presId="urn:microsoft.com/office/officeart/2008/layout/CaptionedPictures"/>
    <dgm:cxn modelId="{E01F9124-6DE0-476E-A101-E9BD8FF7C79D}" type="presParOf" srcId="{88CC67B1-7A89-4954-8478-993602F72E17}" destId="{3856E0B9-793B-4BE2-BF4D-DB40B150464D}" srcOrd="0" destOrd="0" presId="urn:microsoft.com/office/officeart/2008/layout/CaptionedPictures"/>
    <dgm:cxn modelId="{5BFB976B-D2E3-4F41-92F5-CEFC03FA4297}" type="presParOf" srcId="{88CC67B1-7A89-4954-8478-993602F72E17}" destId="{22F3EC6C-5844-4F31-9A36-9377E928BD7A}" srcOrd="1" destOrd="0" presId="urn:microsoft.com/office/officeart/2008/layout/CaptionedPictures"/>
    <dgm:cxn modelId="{463DC5BB-B43F-45B4-8004-B427613719F7}" type="presParOf" srcId="{469046A0-4150-41F1-B5BA-5CD400B51EDB}" destId="{B8777D92-2F06-4772-AD9C-655A92D7FF27}" srcOrd="3" destOrd="0" presId="urn:microsoft.com/office/officeart/2008/layout/CaptionedPictures"/>
    <dgm:cxn modelId="{7E2E9D7B-148C-419C-8EAC-9A66B9A9979C}" type="presParOf" srcId="{469046A0-4150-41F1-B5BA-5CD400B51EDB}" destId="{CFD2F84B-8C60-443B-9AF5-9EDC73DC78C1}" srcOrd="4" destOrd="0" presId="urn:microsoft.com/office/officeart/2008/layout/CaptionedPictures"/>
    <dgm:cxn modelId="{DD0D1492-6D42-49B7-96D6-8CFFFDDFE356}" type="presParOf" srcId="{CFD2F84B-8C60-443B-9AF5-9EDC73DC78C1}" destId="{905C7355-4EE4-4299-BE81-C031EE07FD13}" srcOrd="0" destOrd="0" presId="urn:microsoft.com/office/officeart/2008/layout/CaptionedPictures"/>
    <dgm:cxn modelId="{2D862E2A-BF04-4BA7-B8A8-73EEFBC7CE73}" type="presParOf" srcId="{CFD2F84B-8C60-443B-9AF5-9EDC73DC78C1}" destId="{D59F02CC-3866-4486-98C3-0CB506DA07AB}" srcOrd="1" destOrd="0" presId="urn:microsoft.com/office/officeart/2008/layout/CaptionedPictures"/>
    <dgm:cxn modelId="{EF4AB9FE-DE32-4C6D-80D9-4325EE0A01BB}" type="presParOf" srcId="{CFD2F84B-8C60-443B-9AF5-9EDC73DC78C1}" destId="{9C76BA15-4C36-4F41-A6AE-B441A04CC59E}" srcOrd="2" destOrd="0" presId="urn:microsoft.com/office/officeart/2008/layout/CaptionedPictures"/>
    <dgm:cxn modelId="{89951385-6FF5-415B-9A79-19AA3726DD52}" type="presParOf" srcId="{9C76BA15-4C36-4F41-A6AE-B441A04CC59E}" destId="{D28B6D2F-2E08-4689-8ACC-97E04F01443F}" srcOrd="0" destOrd="0" presId="urn:microsoft.com/office/officeart/2008/layout/CaptionedPictures"/>
    <dgm:cxn modelId="{B7B2B491-95E6-4DBB-8CBC-60B0D20634C6}" type="presParOf" srcId="{9C76BA15-4C36-4F41-A6AE-B441A04CC59E}" destId="{E318FAE3-3D91-4020-947B-53C14A41BCF6}" srcOrd="1" destOrd="0" presId="urn:microsoft.com/office/officeart/2008/layout/CaptionedPictures"/>
    <dgm:cxn modelId="{08737F36-749B-4B26-8934-E301E3649E8F}" type="presParOf" srcId="{469046A0-4150-41F1-B5BA-5CD400B51EDB}" destId="{B7C2BA51-7395-4179-9DCE-DCC718BDA091}" srcOrd="5" destOrd="0" presId="urn:microsoft.com/office/officeart/2008/layout/CaptionedPictures"/>
    <dgm:cxn modelId="{2E5561E4-1802-493F-B42A-7DC191D22AE3}" type="presParOf" srcId="{469046A0-4150-41F1-B5BA-5CD400B51EDB}" destId="{90376834-D3F0-437D-810C-849ABFEE0117}" srcOrd="6" destOrd="0" presId="urn:microsoft.com/office/officeart/2008/layout/CaptionedPictures"/>
    <dgm:cxn modelId="{D7563739-2D98-43E9-AF4A-6C0D428F35DE}" type="presParOf" srcId="{90376834-D3F0-437D-810C-849ABFEE0117}" destId="{27807227-65BB-41C8-BE6B-907ED6CFB82C}" srcOrd="0" destOrd="0" presId="urn:microsoft.com/office/officeart/2008/layout/CaptionedPictures"/>
    <dgm:cxn modelId="{E9FD2D3C-4259-4B4D-BD61-09CB8F6EFBE8}" type="presParOf" srcId="{90376834-D3F0-437D-810C-849ABFEE0117}" destId="{14C8E42B-E816-41AC-92AF-B762DF96148E}" srcOrd="1" destOrd="0" presId="urn:microsoft.com/office/officeart/2008/layout/CaptionedPictures"/>
    <dgm:cxn modelId="{91F4C292-52DB-4C1B-BEC6-C7E4AA4C1C96}" type="presParOf" srcId="{90376834-D3F0-437D-810C-849ABFEE0117}" destId="{5CAB95BC-2E3E-4217-80BE-03A23BD26D76}" srcOrd="2" destOrd="0" presId="urn:microsoft.com/office/officeart/2008/layout/CaptionedPictures"/>
    <dgm:cxn modelId="{550FC0CE-C8B1-4BA7-8D62-F3A78761536E}" type="presParOf" srcId="{5CAB95BC-2E3E-4217-80BE-03A23BD26D76}" destId="{1BC63F15-13BF-4C35-8598-F5765C5BA8E9}" srcOrd="0" destOrd="0" presId="urn:microsoft.com/office/officeart/2008/layout/CaptionedPictures"/>
    <dgm:cxn modelId="{261A1F88-89A7-4EE6-ABD7-8F3F400617EC}" type="presParOf" srcId="{5CAB95BC-2E3E-4217-80BE-03A23BD26D76}" destId="{205E9C97-6BFD-4A21-86E2-A72ACE84EB01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F118B-1715-49D7-8820-B8D7E06FCC9E}">
      <dsp:nvSpPr>
        <dsp:cNvPr id="0" name=""/>
        <dsp:cNvSpPr/>
      </dsp:nvSpPr>
      <dsp:spPr>
        <a:xfrm>
          <a:off x="3286" y="239234"/>
          <a:ext cx="3203971" cy="128158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608" tIns="239776" rIns="419608" bIns="239776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latin typeface="Rockwell" panose="02060603020205020403" pitchFamily="18" charset="0"/>
            </a:rPr>
            <a:t>Skills</a:t>
          </a:r>
        </a:p>
      </dsp:txBody>
      <dsp:txXfrm>
        <a:off x="3286" y="239234"/>
        <a:ext cx="3203971" cy="1281588"/>
      </dsp:txXfrm>
    </dsp:sp>
    <dsp:sp modelId="{4B6F12FC-5102-4599-B7CC-9852A532E1DC}">
      <dsp:nvSpPr>
        <dsp:cNvPr id="0" name=""/>
        <dsp:cNvSpPr/>
      </dsp:nvSpPr>
      <dsp:spPr>
        <a:xfrm>
          <a:off x="3286" y="1520823"/>
          <a:ext cx="3203971" cy="259128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>
              <a:latin typeface="Garamond" panose="02020404030301010803" pitchFamily="18" charset="0"/>
            </a:rPr>
            <a:t>Overall, Pace, Shooting, Passing, </a:t>
          </a:r>
          <a:r>
            <a:rPr lang="en-US" sz="2000" kern="1200" dirty="0" err="1">
              <a:latin typeface="Garamond" panose="02020404030301010803" pitchFamily="18" charset="0"/>
            </a:rPr>
            <a:t>Dribling</a:t>
          </a:r>
          <a:r>
            <a:rPr lang="en-US" sz="2000" kern="1200" dirty="0">
              <a:latin typeface="Garamond" panose="02020404030301010803" pitchFamily="18" charset="0"/>
            </a:rPr>
            <a:t>, </a:t>
          </a:r>
          <a:r>
            <a:rPr lang="en-US" sz="2000" kern="1200" dirty="0" err="1">
              <a:latin typeface="Garamond" panose="02020404030301010803" pitchFamily="18" charset="0"/>
            </a:rPr>
            <a:t>Defence</a:t>
          </a:r>
          <a:r>
            <a:rPr lang="en-US" sz="2000" kern="1200" dirty="0">
              <a:latin typeface="Garamond" panose="02020404030301010803" pitchFamily="18" charset="0"/>
            </a:rPr>
            <a:t>, Physical</a:t>
          </a:r>
        </a:p>
      </dsp:txBody>
      <dsp:txXfrm>
        <a:off x="3286" y="1520823"/>
        <a:ext cx="3203971" cy="2591280"/>
      </dsp:txXfrm>
    </dsp:sp>
    <dsp:sp modelId="{B71A2E85-F507-45B4-ADFB-0F977F2EEAF8}">
      <dsp:nvSpPr>
        <dsp:cNvPr id="0" name=""/>
        <dsp:cNvSpPr/>
      </dsp:nvSpPr>
      <dsp:spPr>
        <a:xfrm>
          <a:off x="3655814" y="239234"/>
          <a:ext cx="3203971" cy="1281588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608" tIns="239776" rIns="419608" bIns="239776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FPL</a:t>
          </a:r>
        </a:p>
      </dsp:txBody>
      <dsp:txXfrm>
        <a:off x="3655814" y="239234"/>
        <a:ext cx="3203971" cy="1281588"/>
      </dsp:txXfrm>
    </dsp:sp>
    <dsp:sp modelId="{0B773F53-F1B4-4A9B-8E4C-9D1419376E28}">
      <dsp:nvSpPr>
        <dsp:cNvPr id="0" name=""/>
        <dsp:cNvSpPr/>
      </dsp:nvSpPr>
      <dsp:spPr>
        <a:xfrm>
          <a:off x="3655814" y="1520823"/>
          <a:ext cx="3203971" cy="259128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 err="1">
              <a:latin typeface="Garamond" panose="02020404030301010803" pitchFamily="18" charset="0"/>
            </a:rPr>
            <a:t>fpl_value</a:t>
          </a:r>
          <a:r>
            <a:rPr lang="en-US" sz="2000" kern="1200" dirty="0">
              <a:latin typeface="Garamond" panose="02020404030301010803" pitchFamily="18" charset="0"/>
            </a:rPr>
            <a:t>, </a:t>
          </a:r>
          <a:r>
            <a:rPr lang="en-US" sz="2000" kern="1200" dirty="0" err="1">
              <a:latin typeface="Garamond" panose="02020404030301010803" pitchFamily="18" charset="0"/>
            </a:rPr>
            <a:t>fpl_sel</a:t>
          </a:r>
          <a:r>
            <a:rPr lang="en-US" sz="2000" kern="1200" dirty="0">
              <a:latin typeface="Garamond" panose="02020404030301010803" pitchFamily="18" charset="0"/>
            </a:rPr>
            <a:t>, </a:t>
          </a:r>
          <a:r>
            <a:rPr lang="en-US" sz="2000" kern="1200" dirty="0" err="1">
              <a:latin typeface="Garamond" panose="02020404030301010803" pitchFamily="18" charset="0"/>
            </a:rPr>
            <a:t>fpl_points</a:t>
          </a:r>
          <a:endParaRPr lang="en-US" sz="2000" kern="1200" dirty="0">
            <a:latin typeface="Garamond" panose="02020404030301010803" pitchFamily="18" charset="0"/>
          </a:endParaRPr>
        </a:p>
      </dsp:txBody>
      <dsp:txXfrm>
        <a:off x="3655814" y="1520823"/>
        <a:ext cx="3203971" cy="2591280"/>
      </dsp:txXfrm>
    </dsp:sp>
    <dsp:sp modelId="{4E48E3B3-3DF3-4627-BBDD-A27AC89CF507}">
      <dsp:nvSpPr>
        <dsp:cNvPr id="0" name=""/>
        <dsp:cNvSpPr/>
      </dsp:nvSpPr>
      <dsp:spPr>
        <a:xfrm>
          <a:off x="7308342" y="239234"/>
          <a:ext cx="3203971" cy="1281588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608" tIns="239776" rIns="419608" bIns="239776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>
              <a:latin typeface="Rockwell" panose="02060603020205020403" pitchFamily="18" charset="0"/>
            </a:rPr>
            <a:t>Info</a:t>
          </a:r>
        </a:p>
      </dsp:txBody>
      <dsp:txXfrm>
        <a:off x="7308342" y="239234"/>
        <a:ext cx="3203971" cy="1281588"/>
      </dsp:txXfrm>
    </dsp:sp>
    <dsp:sp modelId="{CFE33E0E-A5EC-4A72-9568-74A60616771F}">
      <dsp:nvSpPr>
        <dsp:cNvPr id="0" name=""/>
        <dsp:cNvSpPr/>
      </dsp:nvSpPr>
      <dsp:spPr>
        <a:xfrm>
          <a:off x="7308342" y="1520823"/>
          <a:ext cx="3203971" cy="259128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Garamond" panose="02020404030301010803" pitchFamily="18" charset="0"/>
            </a:rPr>
            <a:t>Age, Position, Region, Club, International Reputation, Height, Weight</a:t>
          </a:r>
        </a:p>
      </dsp:txBody>
      <dsp:txXfrm>
        <a:off x="7308342" y="1520823"/>
        <a:ext cx="3203971" cy="2591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0DABC-0BDC-4D54-BAD4-22D83A63E0C2}">
      <dsp:nvSpPr>
        <dsp:cNvPr id="0" name=""/>
        <dsp:cNvSpPr/>
      </dsp:nvSpPr>
      <dsp:spPr>
        <a:xfrm>
          <a:off x="216966" y="13679"/>
          <a:ext cx="2564050" cy="30165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C8253-019E-4E42-8370-287BF8F6C829}">
      <dsp:nvSpPr>
        <dsp:cNvPr id="0" name=""/>
        <dsp:cNvSpPr/>
      </dsp:nvSpPr>
      <dsp:spPr>
        <a:xfrm>
          <a:off x="345168" y="134340"/>
          <a:ext cx="2307645" cy="196074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2D823-5AA1-4280-A752-9F99E4D899C0}">
      <dsp:nvSpPr>
        <dsp:cNvPr id="0" name=""/>
        <dsp:cNvSpPr/>
      </dsp:nvSpPr>
      <dsp:spPr>
        <a:xfrm>
          <a:off x="345168" y="2396762"/>
          <a:ext cx="2307645" cy="512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Popularity</a:t>
          </a:r>
        </a:p>
      </dsp:txBody>
      <dsp:txXfrm>
        <a:off x="345168" y="2396762"/>
        <a:ext cx="2307645" cy="512786"/>
      </dsp:txXfrm>
    </dsp:sp>
    <dsp:sp modelId="{C6BFF439-C7BA-4EEA-AF65-B4C06179F7FC}">
      <dsp:nvSpPr>
        <dsp:cNvPr id="0" name=""/>
        <dsp:cNvSpPr/>
      </dsp:nvSpPr>
      <dsp:spPr>
        <a:xfrm>
          <a:off x="345168" y="2095085"/>
          <a:ext cx="2307645" cy="301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345168" y="2095085"/>
        <a:ext cx="2307645" cy="301677"/>
      </dsp:txXfrm>
    </dsp:sp>
    <dsp:sp modelId="{FF128D37-A5E0-40AC-A310-968C44C5FE58}">
      <dsp:nvSpPr>
        <dsp:cNvPr id="0" name=""/>
        <dsp:cNvSpPr/>
      </dsp:nvSpPr>
      <dsp:spPr>
        <a:xfrm>
          <a:off x="3059945" y="13679"/>
          <a:ext cx="2564050" cy="30165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F31D9-9F2B-4D02-9CE0-ED2161BDCB0B}">
      <dsp:nvSpPr>
        <dsp:cNvPr id="0" name=""/>
        <dsp:cNvSpPr/>
      </dsp:nvSpPr>
      <dsp:spPr>
        <a:xfrm>
          <a:off x="3188148" y="134340"/>
          <a:ext cx="2307645" cy="196074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6E0B9-793B-4BE2-BF4D-DB40B150464D}">
      <dsp:nvSpPr>
        <dsp:cNvPr id="0" name=""/>
        <dsp:cNvSpPr/>
      </dsp:nvSpPr>
      <dsp:spPr>
        <a:xfrm>
          <a:off x="3188148" y="2396762"/>
          <a:ext cx="2307645" cy="512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FPL_value</a:t>
          </a:r>
          <a:endParaRPr lang="en-US" sz="2400" kern="1200" dirty="0"/>
        </a:p>
      </dsp:txBody>
      <dsp:txXfrm>
        <a:off x="3188148" y="2396762"/>
        <a:ext cx="2307645" cy="512786"/>
      </dsp:txXfrm>
    </dsp:sp>
    <dsp:sp modelId="{22F3EC6C-5844-4F31-9A36-9377E928BD7A}">
      <dsp:nvSpPr>
        <dsp:cNvPr id="0" name=""/>
        <dsp:cNvSpPr/>
      </dsp:nvSpPr>
      <dsp:spPr>
        <a:xfrm>
          <a:off x="3188148" y="2095085"/>
          <a:ext cx="2307645" cy="301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88148" y="2095085"/>
        <a:ext cx="2307645" cy="301677"/>
      </dsp:txXfrm>
    </dsp:sp>
    <dsp:sp modelId="{905C7355-4EE4-4299-BE81-C031EE07FD13}">
      <dsp:nvSpPr>
        <dsp:cNvPr id="0" name=""/>
        <dsp:cNvSpPr/>
      </dsp:nvSpPr>
      <dsp:spPr>
        <a:xfrm>
          <a:off x="216966" y="3286614"/>
          <a:ext cx="2564050" cy="30165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F02CC-3866-4486-98C3-0CB506DA07AB}">
      <dsp:nvSpPr>
        <dsp:cNvPr id="0" name=""/>
        <dsp:cNvSpPr/>
      </dsp:nvSpPr>
      <dsp:spPr>
        <a:xfrm>
          <a:off x="345168" y="3407275"/>
          <a:ext cx="2307645" cy="196074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B6D2F-2E08-4689-8ACC-97E04F01443F}">
      <dsp:nvSpPr>
        <dsp:cNvPr id="0" name=""/>
        <dsp:cNvSpPr/>
      </dsp:nvSpPr>
      <dsp:spPr>
        <a:xfrm>
          <a:off x="345168" y="5669697"/>
          <a:ext cx="2307645" cy="5127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Wage</a:t>
          </a:r>
        </a:p>
      </dsp:txBody>
      <dsp:txXfrm>
        <a:off x="345168" y="5669697"/>
        <a:ext cx="2307645" cy="512786"/>
      </dsp:txXfrm>
    </dsp:sp>
    <dsp:sp modelId="{E318FAE3-3D91-4020-947B-53C14A41BCF6}">
      <dsp:nvSpPr>
        <dsp:cNvPr id="0" name=""/>
        <dsp:cNvSpPr/>
      </dsp:nvSpPr>
      <dsp:spPr>
        <a:xfrm>
          <a:off x="345168" y="5368020"/>
          <a:ext cx="2307645" cy="301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5168" y="5368020"/>
        <a:ext cx="2307645" cy="301677"/>
      </dsp:txXfrm>
    </dsp:sp>
    <dsp:sp modelId="{27807227-65BB-41C8-BE6B-907ED6CFB82C}">
      <dsp:nvSpPr>
        <dsp:cNvPr id="0" name=""/>
        <dsp:cNvSpPr/>
      </dsp:nvSpPr>
      <dsp:spPr>
        <a:xfrm>
          <a:off x="3059945" y="3286614"/>
          <a:ext cx="2564050" cy="30165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C8E42B-E816-41AC-92AF-B762DF96148E}">
      <dsp:nvSpPr>
        <dsp:cNvPr id="0" name=""/>
        <dsp:cNvSpPr/>
      </dsp:nvSpPr>
      <dsp:spPr>
        <a:xfrm>
          <a:off x="3188148" y="3407275"/>
          <a:ext cx="2307645" cy="196074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5E9C97-6BFD-4A21-86E2-A72ACE84EB01}">
      <dsp:nvSpPr>
        <dsp:cNvPr id="0" name=""/>
        <dsp:cNvSpPr/>
      </dsp:nvSpPr>
      <dsp:spPr>
        <a:xfrm>
          <a:off x="3188148" y="5368020"/>
          <a:ext cx="2307645" cy="814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3188148" y="5368020"/>
        <a:ext cx="2307645" cy="814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07998-61CC-4216-A210-0F7DB7A391DC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D9BA9-A898-4664-990E-8DF94934F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98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D9BA9-A898-4664-990E-8DF94934F6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7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D9BA9-A898-4664-990E-8DF94934F6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4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788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sqrt of value and sqrt of </a:t>
            </a:r>
            <a:r>
              <a:rPr lang="en-US" dirty="0" err="1"/>
              <a:t>page_views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D9BA9-A898-4664-990E-8DF94934F6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35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stepwise regression model / the best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D9BA9-A898-4664-990E-8DF94934F6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8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1] 9.583333 [1] 5.9 [1] 5.041667 [1] 6.409091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D9BA9-A898-4664-990E-8DF94934F6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8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06-Dec-17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106709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13835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674066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473200" y="368100"/>
            <a:ext cx="8966000" cy="9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473200" y="1703500"/>
            <a:ext cx="10109200" cy="4864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000"/>
              <a:buChar char="▸"/>
              <a:defRPr/>
            </a:lvl1pPr>
            <a:lvl2pPr lvl="1">
              <a:spcBef>
                <a:spcPts val="0"/>
              </a:spcBef>
              <a:buSzPts val="2400"/>
              <a:buChar char="▹"/>
              <a:defRPr/>
            </a:lvl2pPr>
            <a:lvl3pPr lvl="2">
              <a:spcBef>
                <a:spcPts val="0"/>
              </a:spcBef>
              <a:buSzPts val="2400"/>
              <a:buChar char="▹"/>
              <a:defRPr/>
            </a:lvl3pPr>
            <a:lvl4pPr lvl="3">
              <a:spcBef>
                <a:spcPts val="0"/>
              </a:spcBef>
              <a:buSzPts val="1800"/>
              <a:buChar char="▹"/>
              <a:defRPr/>
            </a:lvl4pPr>
            <a:lvl5pPr lvl="4">
              <a:spcBef>
                <a:spcPts val="0"/>
              </a:spcBef>
              <a:buSzPts val="1800"/>
              <a:buChar char="▹"/>
              <a:defRPr/>
            </a:lvl5pPr>
            <a:lvl6pPr lvl="5">
              <a:spcBef>
                <a:spcPts val="0"/>
              </a:spcBef>
              <a:buSzPts val="1800"/>
              <a:buChar char="▹"/>
              <a:defRPr/>
            </a:lvl6pPr>
            <a:lvl7pPr lvl="6">
              <a:spcBef>
                <a:spcPts val="0"/>
              </a:spcBef>
              <a:buSzPts val="1800"/>
              <a:buChar char="▹"/>
              <a:defRPr/>
            </a:lvl7pPr>
            <a:lvl8pPr lvl="7">
              <a:spcBef>
                <a:spcPts val="0"/>
              </a:spcBef>
              <a:buSzPts val="1800"/>
              <a:buChar char="▹"/>
              <a:defRPr/>
            </a:lvl8pPr>
            <a:lvl9pPr lvl="8">
              <a:spcBef>
                <a:spcPts val="0"/>
              </a:spcBef>
              <a:buSzPts val="1800"/>
              <a:buChar char="▹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3200" cy="97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7871092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06-Dec-17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7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9641211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020246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4713888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89694596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88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272494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948207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8C9D3-37BE-4652-BB20-11D6D74CB615}" type="datetimeFigureOut">
              <a:rPr lang="en-US" smtClean="0"/>
              <a:t>06-Dec-17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en" sz="1333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/>
              <a:t>‹#›</a:t>
            </a:fld>
            <a:endParaRPr lang="en" sz="1333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5147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</p:sldLayoutIdLst>
  <p:transition>
    <p:fade thruBlk="1"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5.jpeg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.tif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5131588"/>
            <a:ext cx="4011168" cy="14996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6096" y="5124289"/>
            <a:ext cx="64495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a typeface="Ayuthaya" charset="-34"/>
                <a:cs typeface="Ayuthaya" charset="-34"/>
              </a:rPr>
              <a:t>FINAL PROJECT       </a:t>
            </a:r>
          </a:p>
          <a:p>
            <a:r>
              <a:rPr lang="en-US" sz="2800" dirty="0">
                <a:solidFill>
                  <a:schemeClr val="bg1"/>
                </a:solidFill>
                <a:ea typeface="Ayuthaya" charset="-34"/>
                <a:cs typeface="Ayuthaya" charset="-34"/>
              </a:rPr>
              <a:t>Math-242 Dr. </a:t>
            </a:r>
            <a:r>
              <a:rPr lang="en-US" sz="2800" dirty="0" err="1">
                <a:solidFill>
                  <a:schemeClr val="bg1"/>
                </a:solidFill>
                <a:ea typeface="Ayuthaya" charset="-34"/>
                <a:cs typeface="Ayuthaya" charset="-34"/>
              </a:rPr>
              <a:t>Bonifonte</a:t>
            </a:r>
            <a:endParaRPr lang="en-US" sz="2800" dirty="0">
              <a:solidFill>
                <a:schemeClr val="bg1"/>
              </a:solidFill>
              <a:ea typeface="Ayuthaya" charset="-34"/>
              <a:cs typeface="Ayuthaya" charset="-34"/>
            </a:endParaRPr>
          </a:p>
          <a:p>
            <a:r>
              <a:rPr lang="en-US" sz="2800" dirty="0">
                <a:solidFill>
                  <a:schemeClr val="bg1"/>
                </a:solidFill>
                <a:ea typeface="Ayuthaya" charset="-34"/>
                <a:cs typeface="Ayuthaya" charset="-34"/>
              </a:rPr>
              <a:t>Phil and </a:t>
            </a:r>
            <a:r>
              <a:rPr lang="en-US" sz="2800" dirty="0" err="1">
                <a:solidFill>
                  <a:schemeClr val="bg1"/>
                </a:solidFill>
                <a:ea typeface="Ayuthaya" charset="-34"/>
                <a:cs typeface="Ayuthaya" charset="-34"/>
              </a:rPr>
              <a:t>Ziad</a:t>
            </a:r>
            <a:endParaRPr lang="en-US" sz="2800" dirty="0">
              <a:solidFill>
                <a:schemeClr val="bg1"/>
              </a:solidFill>
              <a:ea typeface="Ayuthaya" charset="-34"/>
              <a:cs typeface="Ayuthaya" charset="-34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5344" y="5145024"/>
            <a:ext cx="3572256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6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248A8B-9C29-4987-A713-3E4DE2ACFE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156543"/>
              </p:ext>
            </p:extLst>
          </p:nvPr>
        </p:nvGraphicFramePr>
        <p:xfrm>
          <a:off x="2920481" y="335903"/>
          <a:ext cx="5840963" cy="6316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DA12FE3-F587-4BE9-A7B0-BE44A1987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4016" y="368371"/>
            <a:ext cx="2497044" cy="21641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36E7B2-4AEE-452B-BBF6-315019458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814" y="368371"/>
            <a:ext cx="2491209" cy="22515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B1306-542E-4D10-80FF-F3B7819AA7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568" y="765108"/>
            <a:ext cx="2526913" cy="1688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DA0AE-5CCD-46E4-94D5-A0083C0C74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1444" y="886408"/>
            <a:ext cx="3234611" cy="1819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CF6A84-7F61-49B0-984B-45A53E31D0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4016" y="3658017"/>
            <a:ext cx="2517238" cy="2249623"/>
          </a:xfrm>
          <a:prstGeom prst="rect">
            <a:avLst/>
          </a:prstGeom>
        </p:spPr>
      </p:pic>
      <p:pic>
        <p:nvPicPr>
          <p:cNvPr id="3078" name="Picture 6" descr="Kết quả hình ảnh cho Aguero">
            <a:extLst>
              <a:ext uri="{FF2B5EF4-FFF2-40B4-BE49-F238E27FC236}">
                <a16:creationId xmlns:a16="http://schemas.microsoft.com/office/drawing/2014/main" id="{D67D95D4-EA46-454C-A639-50ED255B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4" y="3465617"/>
            <a:ext cx="2538957" cy="306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1E1640-8098-443F-A0D7-F8741A2DB8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6814" y="3647741"/>
            <a:ext cx="2510804" cy="22598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42BD08-8813-41A7-8A01-41687E1E98F2}"/>
              </a:ext>
            </a:extLst>
          </p:cNvPr>
          <p:cNvSpPr txBox="1"/>
          <p:nvPr/>
        </p:nvSpPr>
        <p:spPr>
          <a:xfrm>
            <a:off x="6034910" y="6012253"/>
            <a:ext cx="2444621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International Reputation</a:t>
            </a:r>
          </a:p>
        </p:txBody>
      </p:sp>
      <p:pic>
        <p:nvPicPr>
          <p:cNvPr id="3080" name="Picture 8" descr="Kết quả hình ảnh cho ibrahimovic">
            <a:extLst>
              <a:ext uri="{FF2B5EF4-FFF2-40B4-BE49-F238E27FC236}">
                <a16:creationId xmlns:a16="http://schemas.microsoft.com/office/drawing/2014/main" id="{CA4E1CD7-6E95-4187-BE1B-181623C8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953" y="3750906"/>
            <a:ext cx="3079102" cy="230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92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80743-CD59-43CB-B731-1057F021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III. Regression Analysis – Stepwise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F97A9-3697-4597-8CCB-28C3E092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398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After going through the elimination process:</a:t>
            </a:r>
          </a:p>
          <a:p>
            <a:r>
              <a:rPr lang="en-US" dirty="0"/>
              <a:t>Chosen Predictors for Player Market Value:</a:t>
            </a:r>
          </a:p>
          <a:p>
            <a:pPr lvl="1"/>
            <a:r>
              <a:rPr lang="en-US" dirty="0"/>
              <a:t>Sqrt(</a:t>
            </a:r>
            <a:r>
              <a:rPr lang="en-US" dirty="0" err="1"/>
              <a:t>eur_wage</a:t>
            </a:r>
            <a:r>
              <a:rPr lang="en-US" dirty="0"/>
              <a:t>), log(overall), age, </a:t>
            </a:r>
            <a:r>
              <a:rPr lang="en-US" dirty="0" err="1"/>
              <a:t>agesq</a:t>
            </a:r>
            <a:r>
              <a:rPr lang="en-US" dirty="0"/>
              <a:t>, </a:t>
            </a:r>
            <a:r>
              <a:rPr lang="en-US" dirty="0" err="1"/>
              <a:t>fpl_value</a:t>
            </a:r>
            <a:r>
              <a:rPr lang="en-US" dirty="0"/>
              <a:t>, international reputation, </a:t>
            </a:r>
            <a:r>
              <a:rPr lang="en-US" dirty="0" err="1"/>
              <a:t>big_club</a:t>
            </a:r>
            <a:r>
              <a:rPr lang="en-US" dirty="0"/>
              <a:t>, </a:t>
            </a:r>
            <a:r>
              <a:rPr lang="en-US" dirty="0" err="1"/>
              <a:t>sho</a:t>
            </a:r>
            <a:r>
              <a:rPr lang="en-US" dirty="0"/>
              <a:t>, </a:t>
            </a:r>
            <a:r>
              <a:rPr lang="en-US" dirty="0" err="1"/>
              <a:t>as.factor</a:t>
            </a:r>
            <a:r>
              <a:rPr lang="en-US" dirty="0"/>
              <a:t>(position)</a:t>
            </a:r>
          </a:p>
          <a:p>
            <a:r>
              <a:rPr lang="en-US" dirty="0"/>
              <a:t>P-value: All less than 0.05 besides “</a:t>
            </a:r>
            <a:r>
              <a:rPr lang="en-US" dirty="0" err="1"/>
              <a:t>Big_club</a:t>
            </a:r>
            <a:r>
              <a:rPr lang="en-US" dirty="0"/>
              <a:t>” and “Position (Defenders)”</a:t>
            </a:r>
          </a:p>
          <a:p>
            <a:r>
              <a:rPr lang="en-US" dirty="0"/>
              <a:t>Adjusted R-Squared: 94.3%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46735"/>
              </p:ext>
            </p:extLst>
          </p:nvPr>
        </p:nvGraphicFramePr>
        <p:xfrm>
          <a:off x="41097" y="4786604"/>
          <a:ext cx="12031039" cy="14700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6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76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4948">
                  <a:extLst>
                    <a:ext uri="{9D8B030D-6E8A-4147-A177-3AD203B41FA5}">
                      <a16:colId xmlns:a16="http://schemas.microsoft.com/office/drawing/2014/main" val="2711757568"/>
                    </a:ext>
                  </a:extLst>
                </a:gridCol>
                <a:gridCol w="6678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6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91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907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4808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96594">
                  <a:extLst>
                    <a:ext uri="{9D8B030D-6E8A-4147-A177-3AD203B41FA5}">
                      <a16:colId xmlns:a16="http://schemas.microsoft.com/office/drawing/2014/main" val="3834379323"/>
                    </a:ext>
                  </a:extLst>
                </a:gridCol>
              </a:tblGrid>
              <a:tr h="6064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Sqrt(wage)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Log </a:t>
                      </a:r>
                    </a:p>
                    <a:p>
                      <a:pPr algn="ctr"/>
                      <a:r>
                        <a:rPr lang="en-US" sz="1400" dirty="0"/>
                        <a:t>(Overall)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Agesq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Int_rep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FPL</a:t>
                      </a:r>
                    </a:p>
                    <a:p>
                      <a:pPr algn="ctr"/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Goal</a:t>
                      </a:r>
                    </a:p>
                    <a:p>
                      <a:pPr algn="ctr"/>
                      <a:r>
                        <a:rPr lang="en-US" sz="1400" baseline="0" dirty="0"/>
                        <a:t> Keeper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Big</a:t>
                      </a:r>
                      <a:r>
                        <a:rPr lang="en-US" sz="1400" baseline="0" dirty="0"/>
                        <a:t> Club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Sho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56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-4.84</a:t>
                      </a:r>
                    </a:p>
                    <a:p>
                      <a:pPr algn="ctr"/>
                      <a:r>
                        <a:rPr lang="en-US" sz="1400" dirty="0"/>
                        <a:t>e+01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4.966</a:t>
                      </a:r>
                    </a:p>
                    <a:p>
                      <a:pPr algn="ctr"/>
                      <a:r>
                        <a:rPr lang="en-US" sz="1400" dirty="0"/>
                        <a:t>e-03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1.126</a:t>
                      </a:r>
                    </a:p>
                    <a:p>
                      <a:pPr algn="ctr"/>
                      <a:r>
                        <a:rPr lang="en-US" sz="1400" dirty="0"/>
                        <a:t>e+01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1.196</a:t>
                      </a:r>
                    </a:p>
                    <a:p>
                      <a:pPr algn="ctr"/>
                      <a:r>
                        <a:rPr lang="en-US" sz="1400" dirty="0"/>
                        <a:t>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-4.481</a:t>
                      </a:r>
                    </a:p>
                    <a:p>
                      <a:pPr algn="ctr"/>
                      <a:r>
                        <a:rPr lang="en-US" sz="1400" dirty="0"/>
                        <a:t>e-03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2.232</a:t>
                      </a:r>
                    </a:p>
                    <a:p>
                      <a:pPr algn="ctr"/>
                      <a:r>
                        <a:rPr lang="en-US" sz="1400" dirty="0"/>
                        <a:t>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2.790</a:t>
                      </a:r>
                    </a:p>
                    <a:p>
                      <a:pPr algn="ctr"/>
                      <a:r>
                        <a:rPr lang="en-US" sz="1400" dirty="0"/>
                        <a:t>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1.827</a:t>
                      </a:r>
                    </a:p>
                    <a:p>
                      <a:pPr algn="ctr"/>
                      <a:r>
                        <a:rPr lang="en-US" sz="1400" dirty="0"/>
                        <a:t>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-6.122</a:t>
                      </a:r>
                    </a:p>
                    <a:p>
                      <a:pPr algn="ctr"/>
                      <a:r>
                        <a:rPr lang="en-US" sz="1400" dirty="0"/>
                        <a:t>e-02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4.378</a:t>
                      </a:r>
                    </a:p>
                    <a:p>
                      <a:pPr algn="ctr"/>
                      <a:r>
                        <a:rPr lang="en-US" sz="1400" dirty="0"/>
                        <a:t>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-1.159 </a:t>
                      </a:r>
                    </a:p>
                    <a:p>
                      <a:pPr algn="ctr"/>
                      <a:r>
                        <a:rPr lang="en-US" sz="1400" dirty="0"/>
                        <a:t>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-6.874</a:t>
                      </a:r>
                    </a:p>
                    <a:p>
                      <a:pPr algn="ctr"/>
                      <a:r>
                        <a:rPr lang="en-US" sz="1400" dirty="0"/>
                        <a:t>e-03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25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7BC0-E3EA-4F4F-97C4-DAA26796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IV. Application</a:t>
            </a:r>
          </a:p>
        </p:txBody>
      </p:sp>
      <p:pic>
        <p:nvPicPr>
          <p:cNvPr id="4" name="Picture 3" descr="Kết quả hình ảnh cho premier league 2017/2018">
            <a:extLst>
              <a:ext uri="{FF2B5EF4-FFF2-40B4-BE49-F238E27FC236}">
                <a16:creationId xmlns:a16="http://schemas.microsoft.com/office/drawing/2014/main" id="{CC5DE4A5-70A8-46B1-8D78-7DBD62161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0" y="2182608"/>
            <a:ext cx="5407919" cy="360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Kết quả hình ảnh cho fantasy premier league">
            <a:extLst>
              <a:ext uri="{FF2B5EF4-FFF2-40B4-BE49-F238E27FC236}">
                <a16:creationId xmlns:a16="http://schemas.microsoft.com/office/drawing/2014/main" id="{04EBB2D4-F5DB-4A58-9CB3-B63DBA30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29" y="2394857"/>
            <a:ext cx="6056742" cy="339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9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D17A-96F9-442B-AE58-470D26FCC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Overvalued Players in Big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36ED3-F2B2-4FCC-A0BB-1A6E73EEC93B}"/>
              </a:ext>
            </a:extLst>
          </p:cNvPr>
          <p:cNvSpPr txBox="1"/>
          <p:nvPr/>
        </p:nvSpPr>
        <p:spPr>
          <a:xfrm>
            <a:off x="485192" y="1884784"/>
            <a:ext cx="3822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used the prediction model to identify the overvalued players in the top 5 teams in Premier League:</a:t>
            </a:r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3B6CAA79-02B5-44F9-8218-206DF2B8D5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113134"/>
              </p:ext>
            </p:extLst>
          </p:nvPr>
        </p:nvGraphicFramePr>
        <p:xfrm>
          <a:off x="5332442" y="2808114"/>
          <a:ext cx="6441236" cy="2973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309">
                  <a:extLst>
                    <a:ext uri="{9D8B030D-6E8A-4147-A177-3AD203B41FA5}">
                      <a16:colId xmlns:a16="http://schemas.microsoft.com/office/drawing/2014/main" val="4095683740"/>
                    </a:ext>
                  </a:extLst>
                </a:gridCol>
                <a:gridCol w="1610309">
                  <a:extLst>
                    <a:ext uri="{9D8B030D-6E8A-4147-A177-3AD203B41FA5}">
                      <a16:colId xmlns:a16="http://schemas.microsoft.com/office/drawing/2014/main" val="2161589625"/>
                    </a:ext>
                  </a:extLst>
                </a:gridCol>
                <a:gridCol w="1610309">
                  <a:extLst>
                    <a:ext uri="{9D8B030D-6E8A-4147-A177-3AD203B41FA5}">
                      <a16:colId xmlns:a16="http://schemas.microsoft.com/office/drawing/2014/main" val="2779681213"/>
                    </a:ext>
                  </a:extLst>
                </a:gridCol>
                <a:gridCol w="1610309">
                  <a:extLst>
                    <a:ext uri="{9D8B030D-6E8A-4147-A177-3AD203B41FA5}">
                      <a16:colId xmlns:a16="http://schemas.microsoft.com/office/drawing/2014/main" val="2131228574"/>
                    </a:ext>
                  </a:extLst>
                </a:gridCol>
              </a:tblGrid>
              <a:tr h="80831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Club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Overvalued Players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League Standing (this season)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League Standing (last season)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7936537"/>
                  </a:ext>
                </a:extLst>
              </a:tr>
              <a:tr h="3233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Arsenal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478008"/>
                  </a:ext>
                </a:extLst>
              </a:tr>
              <a:tr h="3233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Chelsea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229975"/>
                  </a:ext>
                </a:extLst>
              </a:tr>
              <a:tr h="32332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Liverpool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312537"/>
                  </a:ext>
                </a:extLst>
              </a:tr>
              <a:tr h="5658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Manchester 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553333"/>
                  </a:ext>
                </a:extLst>
              </a:tr>
              <a:tr h="5658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Manchester United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8201056"/>
                  </a:ext>
                </a:extLst>
              </a:tr>
            </a:tbl>
          </a:graphicData>
        </a:graphic>
      </p:graphicFrame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E4A9B3-74F9-49AE-B0B1-7F4BB8FA2860}"/>
              </a:ext>
            </a:extLst>
          </p:cNvPr>
          <p:cNvCxnSpPr/>
          <p:nvPr/>
        </p:nvCxnSpPr>
        <p:spPr>
          <a:xfrm>
            <a:off x="298580" y="4553339"/>
            <a:ext cx="4609322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873569-61A8-4BD1-9B4E-13102930B68D}"/>
              </a:ext>
            </a:extLst>
          </p:cNvPr>
          <p:cNvSpPr txBox="1"/>
          <p:nvPr/>
        </p:nvSpPr>
        <p:spPr>
          <a:xfrm>
            <a:off x="102636" y="4627983"/>
            <a:ext cx="522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5112A1-675F-4949-A52E-BA9D4293BFA7}"/>
              </a:ext>
            </a:extLst>
          </p:cNvPr>
          <p:cNvSpPr txBox="1"/>
          <p:nvPr/>
        </p:nvSpPr>
        <p:spPr>
          <a:xfrm>
            <a:off x="1137556" y="4627982"/>
            <a:ext cx="578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Q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0425C4-B476-4338-B3A4-D9D554A5F9DA}"/>
              </a:ext>
            </a:extLst>
          </p:cNvPr>
          <p:cNvSpPr txBox="1"/>
          <p:nvPr/>
        </p:nvSpPr>
        <p:spPr>
          <a:xfrm>
            <a:off x="2303489" y="4627981"/>
            <a:ext cx="856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Median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E6525B-AE9B-42DD-8018-1B96752F7C16}"/>
              </a:ext>
            </a:extLst>
          </p:cNvPr>
          <p:cNvSpPr txBox="1"/>
          <p:nvPr/>
        </p:nvSpPr>
        <p:spPr>
          <a:xfrm>
            <a:off x="3528134" y="4627982"/>
            <a:ext cx="65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3</a:t>
            </a:r>
            <a:r>
              <a:rPr lang="en-US" sz="1400" b="1" baseline="30000" dirty="0">
                <a:solidFill>
                  <a:srgbClr val="C00000"/>
                </a:solidFill>
              </a:rPr>
              <a:t>rd</a:t>
            </a:r>
            <a:r>
              <a:rPr lang="en-US" sz="1400" b="1" dirty="0">
                <a:solidFill>
                  <a:srgbClr val="C00000"/>
                </a:solidFill>
              </a:rPr>
              <a:t> Q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847A9D-145C-4F7B-B065-1EE935D2FAF4}"/>
              </a:ext>
            </a:extLst>
          </p:cNvPr>
          <p:cNvSpPr txBox="1"/>
          <p:nvPr/>
        </p:nvSpPr>
        <p:spPr>
          <a:xfrm>
            <a:off x="4460803" y="4646509"/>
            <a:ext cx="51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CBF637-9765-4D45-9500-C221C8BD0EF0}"/>
              </a:ext>
            </a:extLst>
          </p:cNvPr>
          <p:cNvSpPr txBox="1"/>
          <p:nvPr/>
        </p:nvSpPr>
        <p:spPr>
          <a:xfrm>
            <a:off x="177281" y="4168201"/>
            <a:ext cx="4970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-14.16          -1.98              -0.36              2.27        17.57</a:t>
            </a:r>
          </a:p>
        </p:txBody>
      </p:sp>
    </p:spTree>
    <p:extLst>
      <p:ext uri="{BB962C8B-B14F-4D97-AF65-F5344CB8AC3E}">
        <p14:creationId xmlns:p14="http://schemas.microsoft.com/office/powerpoint/2010/main" val="107231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14DC-17CD-4261-B107-F89A4A34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292" y="71405"/>
            <a:ext cx="10515600" cy="1325563"/>
          </a:xfrm>
        </p:spPr>
        <p:txBody>
          <a:bodyPr/>
          <a:lstStyle/>
          <a:p>
            <a:r>
              <a:rPr lang="en-US" dirty="0"/>
              <a:t>Overvalued Players – Good or Bad?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90C3A37-0B0B-4AC9-97FE-6ED0DECE9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762293"/>
              </p:ext>
            </p:extLst>
          </p:nvPr>
        </p:nvGraphicFramePr>
        <p:xfrm>
          <a:off x="1071465" y="1905185"/>
          <a:ext cx="6784911" cy="412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28" name="Picture 4" descr="Kết quả hình ảnh cho abramovich chelsea gif">
            <a:extLst>
              <a:ext uri="{FF2B5EF4-FFF2-40B4-BE49-F238E27FC236}">
                <a16:creationId xmlns:a16="http://schemas.microsoft.com/office/drawing/2014/main" id="{3A93AA8C-66DC-4387-8974-DB7A2745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817" y="3013880"/>
            <a:ext cx="32670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Kết quả hình ảnh cho premier league cup">
            <a:extLst>
              <a:ext uri="{FF2B5EF4-FFF2-40B4-BE49-F238E27FC236}">
                <a16:creationId xmlns:a16="http://schemas.microsoft.com/office/drawing/2014/main" id="{27F2B0B5-1EB7-48F4-93B2-E47CDB0EA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012" y="4145201"/>
            <a:ext cx="410547" cy="5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160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12E1-445C-4F17-8FCB-5D53E2B4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we can pick the optimal 15 players?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204F-A479-485F-AE4C-A2B4C3602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629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There are 15 players on Fantasy per team.</a:t>
            </a:r>
          </a:p>
          <a:p>
            <a:r>
              <a:rPr lang="en-US" dirty="0"/>
              <a:t>You are allowed to only have 3 at most from the same team.</a:t>
            </a:r>
          </a:p>
          <a:p>
            <a:r>
              <a:rPr lang="en-US" dirty="0"/>
              <a:t>You have a budget of 100.</a:t>
            </a:r>
          </a:p>
          <a:p>
            <a:r>
              <a:rPr lang="en-US" dirty="0"/>
              <a:t>Question: Giving these limitations, can we pick 15 players that will give us the most consistent points throughout the season of 2017/2018?</a:t>
            </a:r>
          </a:p>
          <a:p>
            <a:r>
              <a:rPr lang="en-US" dirty="0"/>
              <a:t>Calculated the Mean of the FPL Points of the top 15 players per position.</a:t>
            </a:r>
          </a:p>
          <a:p>
            <a:r>
              <a:rPr lang="en-US" dirty="0"/>
              <a:t>Calculated the Mean of the FPL Value of the top 15 players per position.</a:t>
            </a:r>
          </a:p>
        </p:txBody>
      </p:sp>
      <p:pic>
        <p:nvPicPr>
          <p:cNvPr id="4" name="Picture 2" descr="Kết quả hình ảnh cho chelsea champion 2017">
            <a:extLst>
              <a:ext uri="{FF2B5EF4-FFF2-40B4-BE49-F238E27FC236}">
                <a16:creationId xmlns:a16="http://schemas.microsoft.com/office/drawing/2014/main" id="{A9B65709-B1A7-4968-8AC7-0C545F74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0" y="2187445"/>
            <a:ext cx="3977951" cy="22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891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137" y="123639"/>
            <a:ext cx="4185863" cy="1325563"/>
          </a:xfrm>
        </p:spPr>
        <p:txBody>
          <a:bodyPr>
            <a:normAutofit/>
          </a:bodyPr>
          <a:lstStyle/>
          <a:p>
            <a:r>
              <a:rPr lang="en-US" dirty="0"/>
              <a:t>Mean Findings: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7197939"/>
              </p:ext>
            </p:extLst>
          </p:nvPr>
        </p:nvGraphicFramePr>
        <p:xfrm>
          <a:off x="386137" y="1962912"/>
          <a:ext cx="4572000" cy="4181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407323304"/>
              </p:ext>
            </p:extLst>
          </p:nvPr>
        </p:nvGraphicFramePr>
        <p:xfrm>
          <a:off x="6425184" y="1962912"/>
          <a:ext cx="5108448" cy="4181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1446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48804" cy="4351338"/>
          </a:xfrm>
        </p:spPr>
        <p:txBody>
          <a:bodyPr/>
          <a:lstStyle/>
          <a:p>
            <a:r>
              <a:rPr lang="en-US" dirty="0"/>
              <a:t>We need to pick:</a:t>
            </a:r>
          </a:p>
          <a:p>
            <a:pPr lvl="1"/>
            <a:r>
              <a:rPr lang="en-US" sz="2000" dirty="0"/>
              <a:t>2 Goal Keepers (10)</a:t>
            </a:r>
          </a:p>
          <a:p>
            <a:pPr lvl="1"/>
            <a:r>
              <a:rPr lang="en-US" sz="2000" dirty="0"/>
              <a:t>4 Defenders (20)</a:t>
            </a:r>
          </a:p>
          <a:p>
            <a:pPr lvl="1"/>
            <a:r>
              <a:rPr lang="en-US" sz="2000" dirty="0"/>
              <a:t>5 Midfielders (40)</a:t>
            </a:r>
          </a:p>
          <a:p>
            <a:pPr lvl="1"/>
            <a:r>
              <a:rPr lang="en-US" sz="2000" dirty="0"/>
              <a:t>3 Attackers (30)</a:t>
            </a:r>
            <a:endParaRPr lang="en-US" dirty="0"/>
          </a:p>
          <a:p>
            <a:r>
              <a:rPr lang="en-US" dirty="0"/>
              <a:t>Our target is to get the players that have points above the average points and within the average budget per position. </a:t>
            </a:r>
          </a:p>
        </p:txBody>
      </p:sp>
      <p:pic>
        <p:nvPicPr>
          <p:cNvPr id="1026" name="Picture 2" descr="Kết quả hình ảnh cho fantasy premier league starting 11">
            <a:extLst>
              <a:ext uri="{FF2B5EF4-FFF2-40B4-BE49-F238E27FC236}">
                <a16:creationId xmlns:a16="http://schemas.microsoft.com/office/drawing/2014/main" id="{C7B8BC33-8DE9-4D6C-8108-A101F966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108" y="1690688"/>
            <a:ext cx="2884455" cy="347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05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432158"/>
              </p:ext>
            </p:extLst>
          </p:nvPr>
        </p:nvGraphicFramePr>
        <p:xfrm>
          <a:off x="3377183" y="483954"/>
          <a:ext cx="8404355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1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9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67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5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4285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Selection</a:t>
                      </a:r>
                      <a:r>
                        <a:rPr lang="en-US" baseline="0" dirty="0"/>
                        <a:t>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/>
                        <a:t>Tom Heaton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Burnley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Artur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Boruc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Bournemouth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Charlie Daniels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Bournemouth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Gareth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 err="1"/>
                        <a:t>McAuley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West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Brom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/>
                        <a:t>Nathaniel</a:t>
                      </a:r>
                      <a:r>
                        <a:rPr lang="en-US" baseline="0" dirty="0"/>
                        <a:t> Clyne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/>
                        <a:t>Ashley Williams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Everton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/>
                        <a:t>Dele 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Tottenham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 err="1"/>
                        <a:t>Geroginio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Wijnaldum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/>
                        <a:t>James Milner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Liverpool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/>
                        <a:t>Etienne </a:t>
                      </a:r>
                      <a:r>
                        <a:rPr lang="en-US" dirty="0" err="1"/>
                        <a:t>Capoue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 err="1"/>
                        <a:t>Cesc</a:t>
                      </a:r>
                      <a:r>
                        <a:rPr lang="en-US" dirty="0"/>
                        <a:t> Fabregas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Chelsea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/>
                        <a:t>Alexis Sanchez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Arsenal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/>
                        <a:t>Eden Hazard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Chelsea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4285">
                <a:tc>
                  <a:txBody>
                    <a:bodyPr/>
                    <a:lstStyle/>
                    <a:p>
                      <a:r>
                        <a:rPr lang="en-US" dirty="0" err="1"/>
                        <a:t>Romelu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Lukaku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Manchester United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4046" y="483954"/>
            <a:ext cx="2689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Optimal 15 Players To Have On Your Fantasy League Team Are:</a:t>
            </a:r>
          </a:p>
        </p:txBody>
      </p:sp>
    </p:spTree>
    <p:extLst>
      <p:ext uri="{BB962C8B-B14F-4D97-AF65-F5344CB8AC3E}">
        <p14:creationId xmlns:p14="http://schemas.microsoft.com/office/powerpoint/2010/main" val="1114057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85BC-EFD8-48D7-B323-FEDDD6A4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8F4C-874D-49F7-BE60-360E1D43D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Money plays an important part in determining the success of a soccer team. Having overvalued players, therefore, is not necessarily a bad thing.</a:t>
            </a:r>
          </a:p>
          <a:p>
            <a:r>
              <a:rPr lang="en-US" dirty="0"/>
              <a:t>With a limited budget, the key of consistency in team performance is to have balance between overvalued players and undervalued players.</a:t>
            </a:r>
          </a:p>
          <a:p>
            <a:r>
              <a:rPr lang="en-US" dirty="0"/>
              <a:t>Future Direction:</a:t>
            </a:r>
          </a:p>
          <a:p>
            <a:pPr lvl="1"/>
            <a:r>
              <a:rPr lang="en-US" dirty="0"/>
              <a:t>Scout system</a:t>
            </a:r>
          </a:p>
          <a:p>
            <a:pPr lvl="1"/>
            <a:r>
              <a:rPr lang="en-US" dirty="0"/>
              <a:t>A more efficient model of team building </a:t>
            </a:r>
          </a:p>
        </p:txBody>
      </p:sp>
    </p:spTree>
    <p:extLst>
      <p:ext uri="{BB962C8B-B14F-4D97-AF65-F5344CB8AC3E}">
        <p14:creationId xmlns:p14="http://schemas.microsoft.com/office/powerpoint/2010/main" val="13820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5BEE5-2482-4261-88A8-11FD004AF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70DEE-85D9-4695-B219-30C4ED6C6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Kết quả hình ảnh cho 20 premier league teams 17/18">
            <a:extLst>
              <a:ext uri="{FF2B5EF4-FFF2-40B4-BE49-F238E27FC236}">
                <a16:creationId xmlns:a16="http://schemas.microsoft.com/office/drawing/2014/main" id="{6FB365F4-95A0-4E3F-AC2A-64DDB9D5A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5A30EB-9A02-4CBC-91A7-CEA11C49BB79}"/>
              </a:ext>
            </a:extLst>
          </p:cNvPr>
          <p:cNvSpPr txBox="1"/>
          <p:nvPr/>
        </p:nvSpPr>
        <p:spPr>
          <a:xfrm>
            <a:off x="2202024" y="223935"/>
            <a:ext cx="785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91787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Kết quả hình ảnh cho premier league 2017/2018">
            <a:extLst>
              <a:ext uri="{FF2B5EF4-FFF2-40B4-BE49-F238E27FC236}">
                <a16:creationId xmlns:a16="http://schemas.microsoft.com/office/drawing/2014/main" id="{C20B6FF2-437F-4D45-A6E9-6A2A84C59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58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ết quả hình ảnh cho Neymar transfer">
            <a:extLst>
              <a:ext uri="{FF2B5EF4-FFF2-40B4-BE49-F238E27FC236}">
                <a16:creationId xmlns:a16="http://schemas.microsoft.com/office/drawing/2014/main" id="{B636E5C5-EC5C-401E-A6D3-FFCA49BC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85" y="0"/>
            <a:ext cx="6116514" cy="343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ết quả hình ảnh cho pogba transfer">
            <a:extLst>
              <a:ext uri="{FF2B5EF4-FFF2-40B4-BE49-F238E27FC236}">
                <a16:creationId xmlns:a16="http://schemas.microsoft.com/office/drawing/2014/main" id="{711576A1-A73C-4595-9707-4C8BD961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41780"/>
            <a:ext cx="6083560" cy="38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ình ảnh có liên quan">
            <a:extLst>
              <a:ext uri="{FF2B5EF4-FFF2-40B4-BE49-F238E27FC236}">
                <a16:creationId xmlns:a16="http://schemas.microsoft.com/office/drawing/2014/main" id="{CBE07E7D-B9C0-4EAE-9EC7-746C895A46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561" y="3437748"/>
            <a:ext cx="6108438" cy="34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ết quả hình ảnh cho neymar gif psg">
            <a:extLst>
              <a:ext uri="{FF2B5EF4-FFF2-40B4-BE49-F238E27FC236}">
                <a16:creationId xmlns:a16="http://schemas.microsoft.com/office/drawing/2014/main" id="{B9B0C542-1907-49B8-8832-912E1120B2E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083560" cy="304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89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163733" y="196200"/>
            <a:ext cx="119700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r>
              <a:rPr lang="en" dirty="0">
                <a:latin typeface="Proxima Nova"/>
              </a:rPr>
              <a:t>Overview</a:t>
            </a:r>
            <a:r>
              <a:rPr lang="en" dirty="0"/>
              <a:t> </a:t>
            </a:r>
          </a:p>
        </p:txBody>
      </p:sp>
      <p:grpSp>
        <p:nvGrpSpPr>
          <p:cNvPr id="84" name="Shape 84"/>
          <p:cNvGrpSpPr/>
          <p:nvPr/>
        </p:nvGrpSpPr>
        <p:grpSpPr>
          <a:xfrm>
            <a:off x="163734" y="1115549"/>
            <a:ext cx="11783900" cy="4010917"/>
            <a:chOff x="266825" y="836662"/>
            <a:chExt cx="8837925" cy="3008188"/>
          </a:xfrm>
        </p:grpSpPr>
        <p:sp>
          <p:nvSpPr>
            <p:cNvPr id="85" name="Shape 85"/>
            <p:cNvSpPr/>
            <p:nvPr/>
          </p:nvSpPr>
          <p:spPr>
            <a:xfrm>
              <a:off x="266825" y="840075"/>
              <a:ext cx="1769400" cy="7935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defTabSz="1219170"/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266825" y="1802175"/>
              <a:ext cx="1769400" cy="20175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defTabSz="1219170"/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2115950" y="836662"/>
              <a:ext cx="6988800" cy="793500"/>
            </a:xfrm>
            <a:prstGeom prst="rect">
              <a:avLst/>
            </a:prstGeom>
            <a:solidFill>
              <a:srgbClr val="60757B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defTabSz="1219170"/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2115950" y="2222375"/>
              <a:ext cx="1655125" cy="1622475"/>
            </a:xfrm>
            <a:prstGeom prst="flowChartProcess">
              <a:avLst/>
            </a:prstGeom>
            <a:solidFill>
              <a:srgbClr val="60757B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defTabSz="1219170"/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 txBox="1"/>
            <p:nvPr/>
          </p:nvSpPr>
          <p:spPr>
            <a:xfrm>
              <a:off x="449100" y="967912"/>
              <a:ext cx="1468451" cy="531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defTabSz="1219170"/>
              <a:r>
                <a:rPr lang="en" sz="3200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Objective</a:t>
              </a:r>
            </a:p>
          </p:txBody>
        </p:sp>
        <p:sp>
          <p:nvSpPr>
            <p:cNvPr id="91" name="Shape 91"/>
            <p:cNvSpPr txBox="1"/>
            <p:nvPr/>
          </p:nvSpPr>
          <p:spPr>
            <a:xfrm>
              <a:off x="528350" y="2294512"/>
              <a:ext cx="2005200" cy="10553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defTabSz="1219170"/>
              <a:r>
                <a:rPr lang="en" sz="3200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Plan of Action</a:t>
              </a:r>
            </a:p>
          </p:txBody>
        </p:sp>
        <p:sp>
          <p:nvSpPr>
            <p:cNvPr id="93" name="Shape 93"/>
            <p:cNvSpPr txBox="1"/>
            <p:nvPr/>
          </p:nvSpPr>
          <p:spPr>
            <a:xfrm>
              <a:off x="2192650" y="973625"/>
              <a:ext cx="6713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defTabSz="1219170"/>
              <a:r>
                <a:rPr lang="en" sz="2533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Build regression model to predict player’s value </a:t>
              </a:r>
            </a:p>
          </p:txBody>
        </p:sp>
        <p:sp>
          <p:nvSpPr>
            <p:cNvPr id="94" name="Shape 94"/>
            <p:cNvSpPr txBox="1"/>
            <p:nvPr/>
          </p:nvSpPr>
          <p:spPr>
            <a:xfrm>
              <a:off x="2071575" y="2279750"/>
              <a:ext cx="1699500" cy="1428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defTabSz="1219170"/>
              <a:r>
                <a:rPr lang="en-US" sz="1867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Introduce the concept of the data and the variables</a:t>
              </a:r>
              <a:endParaRPr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3812575" y="2214450"/>
              <a:ext cx="1699500" cy="1622475"/>
            </a:xfrm>
            <a:prstGeom prst="flowChartProcess">
              <a:avLst/>
            </a:prstGeom>
            <a:solidFill>
              <a:srgbClr val="60757B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defTabSz="1219170"/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5553575" y="2209750"/>
              <a:ext cx="1731500" cy="1622475"/>
            </a:xfrm>
            <a:prstGeom prst="flowChartProcess">
              <a:avLst/>
            </a:prstGeom>
            <a:solidFill>
              <a:srgbClr val="60757B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defTabSz="1219170"/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3698975" y="1809500"/>
              <a:ext cx="1920600" cy="340800"/>
            </a:xfrm>
            <a:prstGeom prst="chevron">
              <a:avLst>
                <a:gd name="adj" fmla="val 50000"/>
              </a:avLst>
            </a:prstGeom>
            <a:solidFill>
              <a:srgbClr val="7030A0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defTabSz="1219170"/>
              <a:r>
                <a:rPr lang="en-US" sz="1600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Data Exploration</a:t>
              </a:r>
              <a:endParaRPr lang="en" sz="1600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 txBox="1"/>
            <p:nvPr/>
          </p:nvSpPr>
          <p:spPr>
            <a:xfrm>
              <a:off x="3801087" y="2279737"/>
              <a:ext cx="1769400" cy="1428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defTabSz="1219170"/>
              <a:r>
                <a:rPr lang="en-US" sz="1867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Create plots to see relationship between variables</a:t>
              </a:r>
            </a:p>
            <a:p>
              <a:pPr defTabSz="1219170"/>
              <a:endParaRPr lang="en-US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  <a:p>
              <a:pPr defTabSz="1219170"/>
              <a:r>
                <a:rPr lang="en-US" sz="1867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Understand the data </a:t>
              </a:r>
              <a:endParaRPr lang="en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5511250" y="1800100"/>
              <a:ext cx="1931647" cy="340800"/>
            </a:xfrm>
            <a:prstGeom prst="chevron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defTabSz="1219170"/>
              <a:r>
                <a:rPr lang="en-US" sz="1600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Regression Analysis</a:t>
              </a:r>
              <a:endParaRPr lang="en" sz="1600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5549500" y="2233737"/>
              <a:ext cx="1769400" cy="15651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defTabSz="1219170"/>
              <a:r>
                <a:rPr lang="en" sz="1867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Run various regression models to </a:t>
              </a:r>
              <a:r>
                <a:rPr lang="en-US" sz="1867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pick predictors</a:t>
              </a:r>
              <a:endParaRPr lang="en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  <a:p>
              <a:pPr defTabSz="1219170"/>
              <a:endParaRPr lang="en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endParaRPr>
            </a:p>
            <a:p>
              <a:pPr defTabSz="1219170"/>
              <a:r>
                <a:rPr lang="en" sz="1867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Use stepwise selection </a:t>
              </a:r>
              <a:r>
                <a:rPr lang="en-US" sz="1867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to</a:t>
              </a:r>
              <a:r>
                <a:rPr lang="en" sz="1867" kern="0" dirty="0">
                  <a:solidFill>
                    <a:srgbClr val="FFFFFF"/>
                  </a:solidFill>
                  <a:latin typeface="Arial"/>
                  <a:cs typeface="Arial"/>
                  <a:sym typeface="Arial"/>
                </a:rPr>
                <a:t> create the best model</a:t>
              </a:r>
            </a:p>
          </p:txBody>
        </p:sp>
      </p:grpSp>
      <p:sp>
        <p:nvSpPr>
          <p:cNvPr id="101" name="Shape 101"/>
          <p:cNvSpPr/>
          <p:nvPr/>
        </p:nvSpPr>
        <p:spPr>
          <a:xfrm>
            <a:off x="2644067" y="2379033"/>
            <a:ext cx="2202800" cy="488000"/>
          </a:xfrm>
          <a:prstGeom prst="homePlat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endParaRPr sz="1867" b="1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2723266" y="2379033"/>
            <a:ext cx="2016667" cy="48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defTabSz="1219170"/>
            <a:r>
              <a:rPr lang="en" sz="16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Data Introduction </a:t>
            </a:r>
          </a:p>
        </p:txBody>
      </p:sp>
      <p:sp>
        <p:nvSpPr>
          <p:cNvPr id="103" name="Shape 103"/>
          <p:cNvSpPr/>
          <p:nvPr/>
        </p:nvSpPr>
        <p:spPr>
          <a:xfrm>
            <a:off x="9610167" y="2395867"/>
            <a:ext cx="2451600" cy="454400"/>
          </a:xfrm>
          <a:prstGeom prst="chevron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r>
              <a:rPr lang="en-US" sz="1600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Applications</a:t>
            </a:r>
            <a:endParaRPr lang="en" sz="16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9610167" y="2944201"/>
            <a:ext cx="2337467" cy="2163300"/>
          </a:xfrm>
          <a:prstGeom prst="flowChartProcess">
            <a:avLst/>
          </a:prstGeom>
          <a:solidFill>
            <a:srgbClr val="60757B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defTabSz="1219170"/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9656367" y="3073833"/>
            <a:ext cx="2359200" cy="190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defTabSz="1219170"/>
            <a:r>
              <a:rPr lang="en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Identify the overvalued players</a:t>
            </a:r>
          </a:p>
          <a:p>
            <a:pPr defTabSz="1219170"/>
            <a:endParaRPr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170"/>
            <a:r>
              <a:rPr lang="en" sz="1867" kern="0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Generate an optimal team </a:t>
            </a:r>
          </a:p>
          <a:p>
            <a:pPr defTabSz="1219170"/>
            <a:endParaRPr sz="1867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857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D653-AB3D-48D3-8C06-295219F1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4536233" cy="75454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roxima Nova"/>
              </a:rPr>
              <a:t>I. Data Introduction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0B667E3-01E2-4475-BD2F-F074FA58C8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9935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982132-E252-462C-9211-114DCEEB48AA}"/>
              </a:ext>
            </a:extLst>
          </p:cNvPr>
          <p:cNvSpPr txBox="1">
            <a:spLocks/>
          </p:cNvSpPr>
          <p:nvPr/>
        </p:nvSpPr>
        <p:spPr>
          <a:xfrm>
            <a:off x="578499" y="1119674"/>
            <a:ext cx="7361852" cy="658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Rockwell" panose="02060603020205020403" pitchFamily="18" charset="0"/>
              </a:rPr>
              <a:t>Data consists of 435 players from 20 teams in English Premier League, the top tier soccer league in England.</a:t>
            </a:r>
          </a:p>
          <a:p>
            <a:endParaRPr lang="en-US" sz="1900" dirty="0">
              <a:latin typeface="Rockwell" panose="020606030202050204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900" dirty="0">
                <a:latin typeface="Rockwell" panose="02060603020205020403" pitchFamily="18" charset="0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F4BDB7-9B61-41D5-ACDE-30CB9228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1204" y="73025"/>
            <a:ext cx="4212981" cy="1752600"/>
          </a:xfrm>
          <a:prstGeom prst="rect">
            <a:avLst/>
          </a:prstGeom>
        </p:spPr>
      </p:pic>
      <p:pic>
        <p:nvPicPr>
          <p:cNvPr id="1026" name="Picture 2" descr="FUT 18 Sergio Aguero 89 NIF (Non-Inform) Gold Base ST Card - FIFA 18 Ultimate Team">
            <a:extLst>
              <a:ext uri="{FF2B5EF4-FFF2-40B4-BE49-F238E27FC236}">
                <a16:creationId xmlns:a16="http://schemas.microsoft.com/office/drawing/2014/main" id="{BDC64E2B-557E-4B25-B7D9-970AF72BE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9" y="4350329"/>
            <a:ext cx="1568855" cy="236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F5A7B-A794-4727-B471-2A6E2798D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4775" y="4533709"/>
            <a:ext cx="3162450" cy="1889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512" y="4350329"/>
            <a:ext cx="990600" cy="990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3905" y="4754201"/>
            <a:ext cx="1371607" cy="1815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/>
          <a:srcRect l="18028" t="6390" r="6947"/>
          <a:stretch/>
        </p:blipFill>
        <p:spPr>
          <a:xfrm>
            <a:off x="10623479" y="4484754"/>
            <a:ext cx="1314259" cy="2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60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22E0C-A701-4C10-87E0-A97B4DDDD50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II. 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9D618-557A-4998-BECE-5CBD50087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" y="1797051"/>
            <a:ext cx="5533098" cy="3138843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BBC63F3-5BA6-40B0-A454-78640ACC8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39869"/>
              </p:ext>
            </p:extLst>
          </p:nvPr>
        </p:nvGraphicFramePr>
        <p:xfrm>
          <a:off x="670250" y="5042257"/>
          <a:ext cx="5273871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957">
                  <a:extLst>
                    <a:ext uri="{9D8B030D-6E8A-4147-A177-3AD203B41FA5}">
                      <a16:colId xmlns:a16="http://schemas.microsoft.com/office/drawing/2014/main" val="3163671381"/>
                    </a:ext>
                  </a:extLst>
                </a:gridCol>
                <a:gridCol w="1757957">
                  <a:extLst>
                    <a:ext uri="{9D8B030D-6E8A-4147-A177-3AD203B41FA5}">
                      <a16:colId xmlns:a16="http://schemas.microsoft.com/office/drawing/2014/main" val="1061371772"/>
                    </a:ext>
                  </a:extLst>
                </a:gridCol>
                <a:gridCol w="1757957">
                  <a:extLst>
                    <a:ext uri="{9D8B030D-6E8A-4147-A177-3AD203B41FA5}">
                      <a16:colId xmlns:a16="http://schemas.microsoft.com/office/drawing/2014/main" val="2136833525"/>
                    </a:ext>
                  </a:extLst>
                </a:gridCol>
              </a:tblGrid>
              <a:tr h="2850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Mean_value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Max_value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549591"/>
                  </a:ext>
                </a:extLst>
              </a:tr>
              <a:tr h="2850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Attackers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4890375"/>
                  </a:ext>
                </a:extLst>
              </a:tr>
              <a:tr h="2850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Midfielders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66.5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599350"/>
                  </a:ext>
                </a:extLst>
              </a:tr>
              <a:tr h="2850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Defenders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5016990"/>
                  </a:ext>
                </a:extLst>
              </a:tr>
              <a:tr h="28507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Goalkeepers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07887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95FB27D-7353-4874-9366-49F20BE6C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00592"/>
              </p:ext>
            </p:extLst>
          </p:nvPr>
        </p:nvGraphicFramePr>
        <p:xfrm>
          <a:off x="6203348" y="5042257"/>
          <a:ext cx="5375943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981">
                  <a:extLst>
                    <a:ext uri="{9D8B030D-6E8A-4147-A177-3AD203B41FA5}">
                      <a16:colId xmlns:a16="http://schemas.microsoft.com/office/drawing/2014/main" val="3160320552"/>
                    </a:ext>
                  </a:extLst>
                </a:gridCol>
                <a:gridCol w="1791981">
                  <a:extLst>
                    <a:ext uri="{9D8B030D-6E8A-4147-A177-3AD203B41FA5}">
                      <a16:colId xmlns:a16="http://schemas.microsoft.com/office/drawing/2014/main" val="2938434069"/>
                    </a:ext>
                  </a:extLst>
                </a:gridCol>
                <a:gridCol w="1791981">
                  <a:extLst>
                    <a:ext uri="{9D8B030D-6E8A-4147-A177-3AD203B41FA5}">
                      <a16:colId xmlns:a16="http://schemas.microsoft.com/office/drawing/2014/main" val="2964023815"/>
                    </a:ext>
                  </a:extLst>
                </a:gridCol>
              </a:tblGrid>
              <a:tr h="2998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Region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Mean_value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Max_value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22119"/>
                  </a:ext>
                </a:extLst>
              </a:tr>
              <a:tr h="2998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England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928583"/>
                  </a:ext>
                </a:extLst>
              </a:tr>
              <a:tr h="2998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Europe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39450"/>
                  </a:ext>
                </a:extLst>
              </a:tr>
              <a:tr h="2998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17.33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95117"/>
                  </a:ext>
                </a:extLst>
              </a:tr>
              <a:tr h="2998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RoW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18113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A2040D9-BBF5-43FD-BCC1-4BBA9DBA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48" y="1643769"/>
            <a:ext cx="533446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0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D2AC-E926-45E5-915A-AB89B440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Data Exploration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394FD-F192-488B-8A79-08D4662E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286" y="1690688"/>
            <a:ext cx="7269427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BA215-8843-43C0-8E6C-2C69C0E00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Regression Analysis –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ED49-E98D-4AD7-855A-8E71FBA91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873759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Player’s Value against Overall stat in FIFA 18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The relationship is exponential.</a:t>
            </a:r>
          </a:p>
          <a:p>
            <a:pPr lvl="1"/>
            <a:r>
              <a:rPr lang="en-US" dirty="0"/>
              <a:t>Apply transformation (log) in the regression model.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97BAC-546A-4AA8-BB87-20A3F700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97" y="1825625"/>
            <a:ext cx="6743880" cy="41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6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A42C-89AA-4C73-B312-BC7AE9BFF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Player’s Value against Age: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DFB38-946C-49BD-B789-B3F672371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78141" cy="4351338"/>
          </a:xfrm>
        </p:spPr>
        <p:txBody>
          <a:bodyPr/>
          <a:lstStyle/>
          <a:p>
            <a:pPr lvl="1"/>
            <a:r>
              <a:rPr lang="en-US" dirty="0"/>
              <a:t>The relationship is quadratic.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Apply interaction term (age^2).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74D15-0219-4E27-9D51-9A997A8B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41" y="1825625"/>
            <a:ext cx="6672645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08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Prxima Nova"/>
        <a:ea typeface=""/>
        <a:cs typeface=""/>
      </a:majorFont>
      <a:minorFont>
        <a:latin typeface="Proxima Nov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1931</TotalTime>
  <Words>857</Words>
  <Application>Microsoft Office PowerPoint</Application>
  <PresentationFormat>Widescreen</PresentationFormat>
  <Paragraphs>290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Ayuthaya</vt:lpstr>
      <vt:lpstr>Calibri</vt:lpstr>
      <vt:lpstr>Garamond</vt:lpstr>
      <vt:lpstr>Proxima Nova</vt:lpstr>
      <vt:lpstr>Prxima Nova</vt:lpstr>
      <vt:lpstr>Rockwell</vt:lpstr>
      <vt:lpstr>Office Theme</vt:lpstr>
      <vt:lpstr>PowerPoint Presentation</vt:lpstr>
      <vt:lpstr>PowerPoint Presentation</vt:lpstr>
      <vt:lpstr>PowerPoint Presentation</vt:lpstr>
      <vt:lpstr>Overview </vt:lpstr>
      <vt:lpstr>I. Data Introduction</vt:lpstr>
      <vt:lpstr>II. Data Exploration</vt:lpstr>
      <vt:lpstr>II. Data Exploration (cont)</vt:lpstr>
      <vt:lpstr>III. Regression Analysis – Set Up</vt:lpstr>
      <vt:lpstr>Player’s Value against Age:</vt:lpstr>
      <vt:lpstr>PowerPoint Presentation</vt:lpstr>
      <vt:lpstr>III. Regression Analysis – Stepwise Selection</vt:lpstr>
      <vt:lpstr>IV. Application</vt:lpstr>
      <vt:lpstr>Overvalued Players in Big Team</vt:lpstr>
      <vt:lpstr>Overvalued Players – Good or Bad?</vt:lpstr>
      <vt:lpstr>What if we can pick the optimal 15 players?</vt:lpstr>
      <vt:lpstr>Mean Findings:</vt:lpstr>
      <vt:lpstr>Based On The Game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Phuong Nguyen Viet</dc:creator>
  <cp:lastModifiedBy>Phuong Nguyen Viet</cp:lastModifiedBy>
  <cp:revision>68</cp:revision>
  <dcterms:created xsi:type="dcterms:W3CDTF">2017-12-03T22:21:23Z</dcterms:created>
  <dcterms:modified xsi:type="dcterms:W3CDTF">2017-12-06T08:05:54Z</dcterms:modified>
</cp:coreProperties>
</file>